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5" r:id="rId9"/>
    <p:sldId id="267" r:id="rId10"/>
    <p:sldId id="264" r:id="rId11"/>
    <p:sldId id="266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6849AA-8C61-4583-BA3A-8A4565BA1299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192793-D771-41EA-B2F4-C919625660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08720"/>
            <a:ext cx="6906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Авторская кукла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C:\Users\Администратор\AppData\Local\Microsoft\Windows\Temporary Internet Files\Content.IE5\56H2GPWM\medium_2a1be670b8ff4af34dc3d8b315e3c9fc99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6176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5591" y="3212976"/>
            <a:ext cx="40703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Выполнили: </a:t>
            </a:r>
          </a:p>
          <a:p>
            <a:pPr algn="ctr"/>
            <a:r>
              <a:rPr lang="ru-RU" dirty="0" smtClean="0"/>
              <a:t>Флегонтова Диана ученица </a:t>
            </a:r>
            <a:r>
              <a:rPr lang="ru-RU" dirty="0" smtClean="0"/>
              <a:t>7 </a:t>
            </a:r>
            <a:r>
              <a:rPr lang="ru-RU" dirty="0" smtClean="0"/>
              <a:t>класса</a:t>
            </a:r>
          </a:p>
          <a:p>
            <a:pPr algn="ctr"/>
            <a:r>
              <a:rPr lang="ru-RU" dirty="0" smtClean="0"/>
              <a:t>и Гаева Анна ученица </a:t>
            </a:r>
            <a:r>
              <a:rPr lang="ru-RU" dirty="0" smtClean="0"/>
              <a:t>8 </a:t>
            </a:r>
            <a:r>
              <a:rPr lang="ru-RU" dirty="0" smtClean="0"/>
              <a:t>класса</a:t>
            </a:r>
          </a:p>
          <a:p>
            <a:pPr algn="ctr"/>
            <a:r>
              <a:rPr lang="ru-RU" dirty="0" smtClean="0"/>
              <a:t>МБОУ СОШ № 19</a:t>
            </a:r>
          </a:p>
          <a:p>
            <a:pPr algn="ctr"/>
            <a:r>
              <a:rPr lang="ru-RU" dirty="0" smtClean="0"/>
              <a:t>Руководитель: </a:t>
            </a:r>
          </a:p>
          <a:p>
            <a:pPr algn="ctr"/>
            <a:r>
              <a:rPr lang="ru-RU" dirty="0" smtClean="0"/>
              <a:t>Гаева Светлана Сергеевна</a:t>
            </a:r>
          </a:p>
          <a:p>
            <a:pPr algn="ctr"/>
            <a:r>
              <a:rPr lang="ru-RU" dirty="0" smtClean="0"/>
              <a:t>-учитель технологии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4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Технология изготовления авторской куклы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Администратор\Desktop\фото для проекта\20170125_153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5" y="891170"/>
            <a:ext cx="2052000" cy="2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2199" y="1264404"/>
            <a:ext cx="4390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1. Выкроить по шаблону детали на ткани, </a:t>
            </a:r>
          </a:p>
          <a:p>
            <a:r>
              <a:rPr lang="ru-RU" sz="1600" dirty="0" smtClean="0"/>
              <a:t>прибавляя припуски на швы 1,5 сантиметра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2132856"/>
            <a:ext cx="4616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2.Сметать, а затем стачать детали, вывернуть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735830" y="2776572"/>
            <a:ext cx="4610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3.Вставить проволоку в руки, ноги, туловище </a:t>
            </a:r>
          </a:p>
          <a:p>
            <a:r>
              <a:rPr lang="ru-RU" sz="1600" dirty="0" smtClean="0"/>
              <a:t>и набить внутрь синтепон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3" y="3606417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4. Готовые детали соединить между собой петельным</a:t>
            </a:r>
          </a:p>
          <a:p>
            <a:r>
              <a:rPr lang="ru-RU" sz="1600" dirty="0" smtClean="0"/>
              <a:t> и потайным  швами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87093" y="4653136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Приклеить волосы из ниток и вышить глаза, </a:t>
            </a:r>
          </a:p>
          <a:p>
            <a:r>
              <a:rPr lang="ru-RU" dirty="0" smtClean="0"/>
              <a:t>рот или нарисовать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35830" y="5661248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Сшить для куклы одежду</a:t>
            </a:r>
            <a:endParaRPr lang="ru-RU" dirty="0"/>
          </a:p>
        </p:txBody>
      </p:sp>
      <p:pic>
        <p:nvPicPr>
          <p:cNvPr id="1028" name="Picture 4" descr="C:\Users\Администратор\Desktop\фото для проекта\20170125_152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7" y="3356120"/>
            <a:ext cx="2290557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4868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Кукла в готовом виде</a:t>
            </a:r>
            <a:endParaRPr lang="ru-RU" dirty="0"/>
          </a:p>
        </p:txBody>
      </p:sp>
      <p:pic>
        <p:nvPicPr>
          <p:cNvPr id="1026" name="Picture 2" descr="C:\Users\Администратор\Desktop\20170129_145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7283"/>
            <a:ext cx="4428000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20170129_224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5283"/>
            <a:ext cx="3996000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455" y="82163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5988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ходе работы над темой </a:t>
            </a:r>
            <a:r>
              <a:rPr lang="ru-RU" dirty="0" smtClean="0"/>
              <a:t>было </a:t>
            </a:r>
            <a:r>
              <a:rPr lang="ru-RU" dirty="0"/>
              <a:t>изучено большое количество </a:t>
            </a:r>
            <a:r>
              <a:rPr lang="ru-RU" dirty="0" smtClean="0"/>
              <a:t>интересных  </a:t>
            </a:r>
          </a:p>
          <a:p>
            <a:r>
              <a:rPr lang="ru-RU" dirty="0" smtClean="0"/>
              <a:t>материалов </a:t>
            </a:r>
            <a:r>
              <a:rPr lang="ru-RU" dirty="0"/>
              <a:t>про кукол, которые  мы нашли в сети </a:t>
            </a:r>
            <a:r>
              <a:rPr lang="en-US" dirty="0" smtClean="0"/>
              <a:t>Internet</a:t>
            </a:r>
            <a:r>
              <a:rPr lang="ru-RU" dirty="0" smtClean="0"/>
              <a:t>,энциклопедиях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книгах</a:t>
            </a:r>
            <a:r>
              <a:rPr lang="ru-RU" dirty="0"/>
              <a:t>. </a:t>
            </a:r>
            <a:r>
              <a:rPr lang="ru-RU" dirty="0" smtClean="0"/>
              <a:t>Кукла </a:t>
            </a:r>
            <a:r>
              <a:rPr lang="ru-RU" dirty="0"/>
              <a:t>получилась без денежных </a:t>
            </a:r>
            <a:r>
              <a:rPr lang="ru-RU" dirty="0" smtClean="0"/>
              <a:t>затрат, потому что ткани, синтепон, </a:t>
            </a:r>
          </a:p>
          <a:p>
            <a:r>
              <a:rPr lang="ru-RU" dirty="0" smtClean="0"/>
              <a:t>проволока, нитки оказались дома.</a:t>
            </a:r>
          </a:p>
          <a:p>
            <a:r>
              <a:rPr lang="ru-RU" dirty="0" smtClean="0"/>
              <a:t>Очень хочется усовершенствовать нашу уже следующую авторскую куклу – </a:t>
            </a:r>
          </a:p>
          <a:p>
            <a:r>
              <a:rPr lang="ru-RU" dirty="0"/>
              <a:t>н</a:t>
            </a:r>
            <a:r>
              <a:rPr lang="ru-RU" dirty="0" smtClean="0"/>
              <a:t>а ручках сформировать каждый пальчик и придумать, чтобы лицо было </a:t>
            </a:r>
          </a:p>
          <a:p>
            <a:r>
              <a:rPr lang="ru-RU" dirty="0"/>
              <a:t>б</a:t>
            </a:r>
            <a:r>
              <a:rPr lang="ru-RU" dirty="0" smtClean="0"/>
              <a:t>олее реалистичное.</a:t>
            </a:r>
          </a:p>
          <a:p>
            <a:r>
              <a:rPr lang="ru-RU" dirty="0" smtClean="0"/>
              <a:t>В будущем мы хотим создать коллекцию наших авторских кукол.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5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laycast.ru/uploads/2015/06/27/141260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77639"/>
            <a:ext cx="5217911" cy="34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laycast.ru/uploads/2014/12/08/109945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87424"/>
            <a:ext cx="6984772" cy="25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nimashki.info/uploads/posts/2016-06/1465199189_12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5" y="5009184"/>
            <a:ext cx="2592791" cy="18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2068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Актуальность.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Сегодня </a:t>
            </a:r>
            <a:r>
              <a:rPr lang="ru-RU" sz="2000" dirty="0"/>
              <a:t>создание авторских кукол является одним из самых интересных, загадочных и трудоемких жанров искусства. В отличие от театральной куклы и куклы, предназначенной  для игры, авторская кукла, предназначена исключительно для созерцания и создается с декоративной целью. </a:t>
            </a:r>
            <a:r>
              <a:rPr lang="ru-RU" sz="2000" dirty="0" smtClean="0"/>
              <a:t> </a:t>
            </a:r>
            <a:r>
              <a:rPr lang="ru-RU" sz="2000" dirty="0"/>
              <a:t>Чаще всего она выполняется в единственном экземпляре  и купить две одинаковые куклы не представляется возможным.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1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66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Проблема</a:t>
            </a:r>
          </a:p>
          <a:p>
            <a:pPr algn="ctr"/>
            <a:r>
              <a:rPr lang="ru-RU" dirty="0" smtClean="0"/>
              <a:t>В наше время на прилавках магазинов можно увидеть много красивых игрушек, они сделаны на фабрике и не несут тепла души их создателей. Поэтому нам захотелось сделать свою куклу, в которую мы вложим свою частичку души и тепла.</a:t>
            </a:r>
            <a:endParaRPr lang="ru-RU" dirty="0"/>
          </a:p>
        </p:txBody>
      </p:sp>
      <p:pic>
        <p:nvPicPr>
          <p:cNvPr id="2050" name="Picture 2" descr="C:\Users\Администратор\AppData\Local\Microsoft\Windows\Temporary Internet Files\Content.IE5\ZZ5APLHB\400px-LIVAIW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140968"/>
            <a:ext cx="3810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14467"/>
            <a:ext cx="51125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нашей работы:</a:t>
            </a:r>
          </a:p>
          <a:p>
            <a:r>
              <a:rPr lang="ru-RU" dirty="0" smtClean="0"/>
              <a:t>Изготовить уникальную и неповторимую </a:t>
            </a:r>
          </a:p>
          <a:p>
            <a:r>
              <a:rPr lang="ru-RU" dirty="0" smtClean="0"/>
              <a:t>«Авторскую куклу» своими руками. </a:t>
            </a:r>
          </a:p>
          <a:p>
            <a:endParaRPr lang="ru-RU" dirty="0" smtClean="0"/>
          </a:p>
          <a:p>
            <a:r>
              <a:rPr lang="ru-RU" b="1" dirty="0" smtClean="0"/>
              <a:t>Задачи: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Узнать что значит «Авторская кукла».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Узнать историю возникновения и виды «авторских кукол».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Разработать эскиз  куклы.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Изучить, подобрать необходимые материалы и применить на практике, разработать технологию изготовления авторской куклы.</a:t>
            </a:r>
            <a:endParaRPr lang="ru-RU" dirty="0"/>
          </a:p>
        </p:txBody>
      </p:sp>
      <p:pic>
        <p:nvPicPr>
          <p:cNvPr id="3084" name="Picture 12" descr="https://kak2z.ru/my_img/img/2016/04/03/5ed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30787"/>
            <a:ext cx="3048273" cy="30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77001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История авторской куклы</a:t>
            </a:r>
          </a:p>
          <a:p>
            <a:r>
              <a:rPr lang="ru-RU" dirty="0" smtClean="0"/>
              <a:t> Годом рождения авторской куклы принято считать 1881, когда знаменитый французский художник Эдгар Дега представил на парижской выставке восковую танцовщицу, одетую в балетную пачку.</a:t>
            </a:r>
            <a:endParaRPr lang="ru-RU" dirty="0"/>
          </a:p>
        </p:txBody>
      </p:sp>
      <p:pic>
        <p:nvPicPr>
          <p:cNvPr id="4098" name="Picture 2" descr="http://img1.liveinternet.ru/images/attach/b/4/113/857/113857983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60240" cy="31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daFIKoDv9uI/T4BEs9acsjI/AAAAAAAAGOQ/zr5vZX03F0w/s1600/P1010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4761"/>
            <a:ext cx="2616678" cy="34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8206" y="436054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Такие куклы являлись отображением целой эпохи и представляли собой настоящее произведение искусства, хранящее тепло рук и частичку души мастера.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1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Жанры авторской куклы</a:t>
            </a:r>
          </a:p>
          <a:p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Кукла-</a:t>
            </a:r>
            <a:r>
              <a:rPr lang="ru-RU" dirty="0" err="1" smtClean="0"/>
              <a:t>реборн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232000" cy="27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723030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Кукла-Тильда</a:t>
            </a:r>
            <a:endParaRPr lang="ru-RU" dirty="0"/>
          </a:p>
        </p:txBody>
      </p:sp>
      <p:pic>
        <p:nvPicPr>
          <p:cNvPr id="5124" name="Picture 4" descr="http://to-world-travel.ru/img/2015/042420/11127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65" y="2095608"/>
            <a:ext cx="2828015" cy="37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s3.livemaster.ru/zhurnalfoto/9/6/4/15070715533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0951"/>
            <a:ext cx="3374991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65716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Портретная кукла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1" y="1161864"/>
            <a:ext cx="3095600" cy="46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2358" y="665716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Реалистичная кукла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57" y="1161864"/>
            <a:ext cx="3109997" cy="46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943" y="46511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Эскиз нашей куклы</a:t>
            </a:r>
            <a:endParaRPr lang="ru-RU" dirty="0"/>
          </a:p>
        </p:txBody>
      </p:sp>
      <p:pic>
        <p:nvPicPr>
          <p:cNvPr id="3" name="Picture 2" descr="C:\Users\Администратор\Desktop\20170129_224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3996000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55131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Материалы, инструменты</a:t>
            </a:r>
            <a:endParaRPr lang="ru-RU" sz="2400" dirty="0"/>
          </a:p>
        </p:txBody>
      </p:sp>
      <p:pic>
        <p:nvPicPr>
          <p:cNvPr id="3074" name="Picture 2" descr="https://img.darudar.org/s600/00/00/0b/ea/0bea9a726b92c0b899cc13bc775aa6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0" y="716796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836712"/>
            <a:ext cx="4184159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Белая хлопчатобумажная ткань, </a:t>
            </a:r>
          </a:p>
          <a:p>
            <a:r>
              <a:rPr lang="ru-RU" dirty="0" smtClean="0"/>
              <a:t>ткань для одежды, нитки для</a:t>
            </a:r>
          </a:p>
          <a:p>
            <a:r>
              <a:rPr lang="ru-RU" dirty="0" smtClean="0"/>
              <a:t>волос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Синтепон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 Проволока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4. Ножницы, нитки, игла, напёрсток,</a:t>
            </a:r>
          </a:p>
          <a:p>
            <a:r>
              <a:rPr lang="ru-RU" dirty="0" smtClean="0"/>
              <a:t>Горячий клей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076" name="Picture 4" descr="http://expertvpokupkah.ru/wp-content/uploads/2015/03/Sinteticheskie-napolnite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ukikryki.ru/uploads/posts/2016-02/1454501765_girlyanda-iz-serdec-svoimi-rukami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6" y="3573016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2-tub-ru.yandex.net/i?id=38568127b625282b2c88ef51b76ddff5&amp;n=33&amp;h=215&amp;w=3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6" y="5034087"/>
            <a:ext cx="1579782" cy="16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ds03.infourok.ru/uploads/ex/111e/0002f74d-00c72049/hello_html_38879ce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79" y="4822401"/>
            <a:ext cx="2143124" cy="1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2-tub-ru.yandex.net/i?id=50a4b0e8996ccbfd29cf7ca5ecf776ff&amp;n=33&amp;h=215&amp;w=2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87" y="2405062"/>
            <a:ext cx="2047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868</TotalTime>
  <Words>426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27</cp:revision>
  <dcterms:created xsi:type="dcterms:W3CDTF">2017-01-24T11:31:06Z</dcterms:created>
  <dcterms:modified xsi:type="dcterms:W3CDTF">2018-01-14T10:15:43Z</dcterms:modified>
</cp:coreProperties>
</file>