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84" r:id="rId4"/>
    <p:sldId id="285" r:id="rId5"/>
    <p:sldId id="286" r:id="rId6"/>
    <p:sldId id="279" r:id="rId7"/>
    <p:sldId id="280" r:id="rId8"/>
    <p:sldId id="27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4660"/>
  </p:normalViewPr>
  <p:slideViewPr>
    <p:cSldViewPr>
      <p:cViewPr>
        <p:scale>
          <a:sx n="80" d="100"/>
          <a:sy n="8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9EB60A-4980-4D85-9713-74A63CAA7C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22BAD-738C-4CBF-972D-35589688E35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mal\Desktop\DSC_1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0" b="7164"/>
          <a:stretch/>
        </p:blipFill>
        <p:spPr bwMode="auto">
          <a:xfrm>
            <a:off x="0" y="908721"/>
            <a:ext cx="68326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788" y="4437112"/>
            <a:ext cx="6192688" cy="2133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6014695" cy="14855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«Здоровый - значит счастливый»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94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ДО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Центр “Творчество” г. Владивостока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348880"/>
            <a:ext cx="889248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Статистика ВОЗ;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Заболеваемость инфекциями, передающимися половым путем (ИППП) в ДФО;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Ситуация с ИППП в ДФО;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Изучение репродуктивного поведения;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Стереотипы репродуктивного поведения.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1247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307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keydoc.ru/wp-content/uploads/2015/12/vo-chto-merck-co-investiruet-7-mlrd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8" r="19939" b="8472"/>
          <a:stretch/>
        </p:blipFill>
        <p:spPr bwMode="auto">
          <a:xfrm>
            <a:off x="0" y="0"/>
            <a:ext cx="682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360" y="3452639"/>
            <a:ext cx="6336704" cy="22322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данным ВОЗ, около 50% заболеваний, обусловленных ИППП, отмечаются среди молодежи в возрасте до 24 лет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403648" y="1556792"/>
            <a:ext cx="4320479" cy="14597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ВОЗ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1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6419056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Заболеваемость в ДФО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476672"/>
            <a:ext cx="6444208" cy="174779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Профилактика, ранняя диагностика и эффективное лечение ИППП является главной задачей в регионе в ближайшие годы, так как уровень ВИЧ-инфекции, гепатита и др. заболеваний остается высоким.  Лидером по ВИЧ/ СПИД в субъектах РФ является Приморье (357 на 100 000)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keydoc.ru/wp-content/uploads/2015/12/vo-chto-merck-co-investiruet-7-mlr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7242"/>
            <a:ext cx="5447949" cy="2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7" y="19472"/>
            <a:ext cx="7139136" cy="6602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 с ИППП в ДФО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6779096" cy="145976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Прогрессирующая депопуляция региона заставляет интенсивно  искать решение вопроса охраны здоровья будущих отцов и матерей. Необходимо более пристальное изучение проблемы всеми специалистами здравоохранения с учетом региональных особенностей. Повышение качества репродуктивного здоровья возможно на основе реализации комплексных мероприятий.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hotovladivostok.ru/files/gallery/5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29362"/>
            <a:ext cx="2952329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0052" y="-315416"/>
            <a:ext cx="8892480" cy="50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репродуктивного поведения ЦНИКВИ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выявило: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Дисгармоничные семейные отношения заболевших сифилисом;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Высокую частоту контакта юношей с малознакомыми партнершами;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девушек этот показатель в 2-3 раза ниже;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5796136" y="13760"/>
            <a:ext cx="2819400" cy="1965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http://womaninstinct.ru/wp-content/uploads/2015/12/sluchajnye_polovye_svyazi_kak_zaschitit_sya_ot_posledstvij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2350"/>
            <a:ext cx="47625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9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08720"/>
            <a:ext cx="8363272" cy="22048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Стереотипы репродуктивного поведения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Психологическое тестирование выявило два типа личности с высоким типом риска заражения:</a:t>
            </a:r>
          </a:p>
          <a:p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Несостоявшийся лидер (экстраверт)</a:t>
            </a:r>
          </a:p>
          <a:p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Одинокий интроверт</a:t>
            </a:r>
          </a:p>
          <a:p>
            <a:r>
              <a:rPr lang="ru-RU" sz="8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Делинквентное</a:t>
            </a: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поведение (ПАВ, антисоциальные наклонности</a:t>
            </a:r>
            <a:r>
              <a:rPr lang="ru-RU" sz="5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razlich.ru/wp-content/uploads/2015/05/devushka-introver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01.fotocdn.net/s25/87/gallery_m/88/26259188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82069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9" r="14796"/>
          <a:stretch/>
        </p:blipFill>
        <p:spPr>
          <a:xfrm>
            <a:off x="-323850" y="1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-747464"/>
            <a:ext cx="8011616" cy="24006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вы думаете, как нужно бороться с ИППП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7ed465f369bf2a2498db62433437b0a89e37"/>
</p:tagLst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490</TotalTime>
  <Words>208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 «Здоровый - значит счастливый»</vt:lpstr>
      <vt:lpstr> 1. Статистика ВОЗ; 2. Заболеваемость инфекциями, передающимися половым путем (ИППП) в ДФО; 3. Ситуация с ИППП в ДФО; 4. Изучение репродуктивного поведения; 5. Стереотипы репродуктивного поведения.   </vt:lpstr>
      <vt:lpstr>Согласно данным ВОЗ, около 50% заболеваний, обусловленных ИППП, отмечаются среди молодежи в возрасте до 24 лет</vt:lpstr>
      <vt:lpstr>Заболеваемость в ДФО</vt:lpstr>
      <vt:lpstr>Ситуация с ИППП в ДФО 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курения на здоровье человека</dc:title>
  <dc:creator>Лалита</dc:creator>
  <cp:lastModifiedBy>Emma</cp:lastModifiedBy>
  <cp:revision>48</cp:revision>
  <dcterms:created xsi:type="dcterms:W3CDTF">2014-06-01T12:37:10Z</dcterms:created>
  <dcterms:modified xsi:type="dcterms:W3CDTF">2018-01-16T11:17:31Z</dcterms:modified>
</cp:coreProperties>
</file>