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6" r:id="rId3"/>
    <p:sldId id="272" r:id="rId4"/>
    <p:sldId id="271" r:id="rId5"/>
    <p:sldId id="262" r:id="rId6"/>
    <p:sldId id="261" r:id="rId7"/>
    <p:sldId id="263" r:id="rId8"/>
    <p:sldId id="264" r:id="rId9"/>
    <p:sldId id="274" r:id="rId10"/>
    <p:sldId id="259" r:id="rId11"/>
    <p:sldId id="265" r:id="rId12"/>
    <p:sldId id="266" r:id="rId13"/>
    <p:sldId id="268" r:id="rId14"/>
    <p:sldId id="269" r:id="rId15"/>
    <p:sldId id="26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2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BDE-F46D-D64C-B12E-1E5431F57FFB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3C94-099E-424B-9158-B8A339715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91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0309CA-18BA-478E-8CDC-F7D41916CFC3}" type="datetimeFigureOut">
              <a:rPr lang="ru-RU" smtClean="0"/>
              <a:pPr/>
              <a:t>вт 16.01.18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5D8A4-9258-462F-8F44-95DB179E26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coffee.unatlib.ru/" TargetMode="External"/><Relationship Id="rId2" Type="http://schemas.openxmlformats.org/officeDocument/2006/relationships/hyperlink" Target="http://helionews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io.ua/22300812" TargetMode="External"/><Relationship Id="rId5" Type="http://schemas.openxmlformats.org/officeDocument/2006/relationships/hyperlink" Target="http://www.paintingstar.com/" TargetMode="External"/><Relationship Id="rId4" Type="http://schemas.openxmlformats.org/officeDocument/2006/relationships/hyperlink" Target="http://freeppt4u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25344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Путешествие по  сказкам </a:t>
            </a:r>
            <a:r>
              <a:rPr lang="ru-RU" dirty="0" err="1" smtClean="0">
                <a:solidFill>
                  <a:srgbClr val="FF0000"/>
                </a:solidFill>
              </a:rPr>
              <a:t>Ганса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Христиана</a:t>
            </a:r>
            <a:r>
              <a:rPr lang="ru-RU" dirty="0" smtClean="0">
                <a:solidFill>
                  <a:srgbClr val="FF0000"/>
                </a:solidFill>
              </a:rPr>
              <a:t> Андерсена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714884"/>
            <a:ext cx="4057656" cy="1714512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 Жданова </a:t>
            </a:r>
            <a:r>
              <a:rPr lang="ru-RU" sz="1800" dirty="0" err="1" smtClean="0">
                <a:solidFill>
                  <a:schemeClr val="bg1"/>
                </a:solidFill>
              </a:rPr>
              <a:t>Карина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Ученица 4  </a:t>
            </a:r>
            <a:r>
              <a:rPr lang="ru-RU" sz="1800" dirty="0" smtClean="0">
                <a:solidFill>
                  <a:schemeClr val="bg1"/>
                </a:solidFill>
              </a:rPr>
              <a:t>класса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МБОУ «</a:t>
            </a:r>
            <a:r>
              <a:rPr lang="ru-RU" sz="1800" dirty="0" err="1" smtClean="0">
                <a:solidFill>
                  <a:schemeClr val="bg1"/>
                </a:solidFill>
              </a:rPr>
              <a:t>Верх-Катунская</a:t>
            </a:r>
            <a:r>
              <a:rPr lang="ru-RU" sz="1800" dirty="0" smtClean="0">
                <a:solidFill>
                  <a:schemeClr val="bg1"/>
                </a:solidFill>
              </a:rPr>
              <a:t> СОШ»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85786" y="857232"/>
            <a:ext cx="735811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~PP3234.WAV">
            <a:hlinkClick r:id="" action="ppaction://media"/>
          </p:cNvPr>
          <p:cNvPicPr>
            <a:picLocks noRot="1" noChangeAspect="1"/>
          </p:cNvPicPr>
          <p:nvPr>
            <a:wavAudioFile r:embed="rId1" name="~PP3234.WAV"/>
          </p:nvPr>
        </p:nvPicPr>
        <p:blipFill>
          <a:blip r:embed="rId3" cstate="print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671" y="764704"/>
            <a:ext cx="8428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Верх-Катунская</a:t>
            </a:r>
            <a:r>
              <a:rPr lang="ru-RU" sz="2000" b="1" dirty="0" smtClean="0">
                <a:solidFill>
                  <a:schemeClr val="bg1"/>
                </a:solidFill>
              </a:rPr>
              <a:t> средняя общеобразовательная школа»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Круглая башня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600201"/>
            <a:ext cx="3929090" cy="3328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 башня упоминается в сказке Андерсена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Огниво».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Расположение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Круглой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башни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назвать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неудачным.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Окружающая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застройка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настолько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плотна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башни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видно.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можешь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прочувствовать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андерсеновскую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гиперболу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размере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глаз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собаки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Круглая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башня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кажется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пришельцем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какой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сказочной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реальности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Копенгагене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башенками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шпилями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422544" y="691470"/>
            <a:ext cx="93882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440315"/>
              </p:ext>
            </p:extLst>
          </p:nvPr>
        </p:nvGraphicFramePr>
        <p:xfrm>
          <a:off x="1000100" y="1285860"/>
          <a:ext cx="2985971" cy="2298318"/>
        </p:xfrm>
        <a:graphic>
          <a:graphicData uri="http://schemas.openxmlformats.org/presentationml/2006/ole">
            <p:oleObj spid="_x0000_s5131" r:id="rId3" imgW="5486411" imgH="4254130" progId="StaticMetafile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6962047"/>
              </p:ext>
            </p:extLst>
          </p:nvPr>
        </p:nvGraphicFramePr>
        <p:xfrm>
          <a:off x="571472" y="3929066"/>
          <a:ext cx="3286148" cy="2500330"/>
        </p:xfrm>
        <a:graphic>
          <a:graphicData uri="http://schemas.openxmlformats.org/presentationml/2006/ole">
            <p:oleObj spid="_x0000_s5132" r:id="rId4" imgW="5486411" imgH="4470289" progId="StaticMetafile">
              <p:embed/>
            </p:oleObj>
          </a:graphicData>
        </a:graphic>
      </p:graphicFrame>
    </p:spTree>
  </p:cSld>
  <p:clrMapOvr>
    <a:masterClrMapping/>
  </p:clrMapOvr>
  <p:transition advTm="815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Настоящим же символом Копенгагена уже давно стал памятник Русалочке. Ее скульптура возвышается из воды на камне у городской набережной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171104" cy="3336883"/>
          </a:xfrm>
        </p:spPr>
      </p:pic>
    </p:spTree>
    <p:extLst>
      <p:ext uri="{BB962C8B-B14F-4D97-AF65-F5344CB8AC3E}">
        <p14:creationId xmlns="" xmlns:p14="http://schemas.microsoft.com/office/powerpoint/2010/main" val="68608457"/>
      </p:ext>
    </p:extLst>
  </p:cSld>
  <p:clrMapOvr>
    <a:masterClrMapping/>
  </p:clrMapOvr>
  <p:transition advTm="37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728" y="0"/>
            <a:ext cx="34290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Г.Оденсе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4282" y="1285860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Г.Х.Андерсен родился в одном из старейших городов Скандинавии- Оденсе. Здесь много маленьких аккуратных домиков с черепичными крышами, которые очень похожи на иллюстрации к сказкам Ганса </a:t>
            </a:r>
            <a:r>
              <a:rPr lang="ru-RU" sz="1800" dirty="0" err="1" smtClean="0"/>
              <a:t>Христиана</a:t>
            </a:r>
            <a:r>
              <a:rPr lang="ru-RU" sz="1800" dirty="0" smtClean="0"/>
              <a:t> Андерсена.</a:t>
            </a:r>
            <a:endParaRPr lang="ru-RU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07904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1086932"/>
              </p:ext>
            </p:extLst>
          </p:nvPr>
        </p:nvGraphicFramePr>
        <p:xfrm>
          <a:off x="1285852" y="4357694"/>
          <a:ext cx="2908300" cy="2286000"/>
        </p:xfrm>
        <a:graphic>
          <a:graphicData uri="http://schemas.openxmlformats.org/presentationml/2006/ole">
            <p:oleObj spid="_x0000_s3077" r:id="rId3" imgW="6515506" imgH="5105023" progId="StaticMetafile">
              <p:embed/>
            </p:oleObj>
          </a:graphicData>
        </a:graphic>
      </p:graphicFrame>
      <p:pic>
        <p:nvPicPr>
          <p:cNvPr id="3079" name="Picture 7" descr="Родина сказочника Андерсена и Датский музей паровоз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09" y="1857364"/>
            <a:ext cx="4719627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3930005"/>
      </p:ext>
    </p:extLst>
  </p:cSld>
  <p:clrMapOvr>
    <a:masterClrMapping/>
  </p:clrMapOvr>
  <p:transition advTm="563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600976" cy="11620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Музей писателя на улице </a:t>
            </a:r>
            <a:r>
              <a:rPr lang="ru-RU" sz="3600" b="1" dirty="0" err="1" smtClean="0">
                <a:solidFill>
                  <a:srgbClr val="C00000"/>
                </a:solidFill>
              </a:rPr>
              <a:t>Бангс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Бодер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Одэнсе</a:t>
            </a:r>
            <a:r>
              <a:rPr lang="ru-RU" sz="2000" dirty="0" smtClean="0"/>
              <a:t> есть музей писателя на улице </a:t>
            </a:r>
            <a:r>
              <a:rPr lang="ru-RU" sz="2000" dirty="0" err="1" smtClean="0"/>
              <a:t>Бангс</a:t>
            </a:r>
            <a:r>
              <a:rPr lang="ru-RU" sz="2000" dirty="0" smtClean="0"/>
              <a:t> </a:t>
            </a:r>
            <a:r>
              <a:rPr lang="ru-RU" sz="2000" dirty="0" err="1" smtClean="0"/>
              <a:t>Бодер</a:t>
            </a:r>
            <a:r>
              <a:rPr lang="ru-RU" sz="2000" dirty="0" smtClean="0"/>
              <a:t>. В музее воспроизводится в мельчайших подробностях дом, в котором воспитывался и создавал свои первые произведения датский сказочник.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forum.sibmama.ru/usrpx/94038/94038_800x533_DSC_0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688" y="1928802"/>
            <a:ext cx="5575648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1529326"/>
      </p:ext>
    </p:extLst>
  </p:cSld>
  <p:clrMapOvr>
    <a:masterClrMapping/>
  </p:clrMapOvr>
  <p:transition advTm="620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2166937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Рядом размещается живописный парк Андерсена, где множество скульптур, связанных с творчеством самого знаменитого горожанина. Это памятники Стойкому оловянному солдатику, </a:t>
            </a:r>
            <a:r>
              <a:rPr lang="ru-RU" sz="2000" dirty="0" err="1" smtClean="0"/>
              <a:t>Дюймовочке</a:t>
            </a:r>
            <a:r>
              <a:rPr lang="ru-RU" sz="2000" dirty="0" smtClean="0"/>
              <a:t> и Прекрасному Лебедю, прототипом которого является сам писатель.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920672" y="5349011"/>
            <a:ext cx="2939143" cy="44027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07904" y="404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8875026"/>
              </p:ext>
            </p:extLst>
          </p:nvPr>
        </p:nvGraphicFramePr>
        <p:xfrm>
          <a:off x="3707904" y="404664"/>
          <a:ext cx="2184400" cy="2908300"/>
        </p:xfrm>
        <a:graphic>
          <a:graphicData uri="http://schemas.openxmlformats.org/presentationml/2006/ole">
            <p:oleObj spid="_x0000_s4114" r:id="rId3" imgW="4114808" imgH="5486411" progId="StaticMetafile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345622" y="3766657"/>
            <a:ext cx="52575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7521203"/>
              </p:ext>
            </p:extLst>
          </p:nvPr>
        </p:nvGraphicFramePr>
        <p:xfrm>
          <a:off x="5572132" y="4143380"/>
          <a:ext cx="3294340" cy="2428892"/>
        </p:xfrm>
        <a:graphic>
          <a:graphicData uri="http://schemas.openxmlformats.org/presentationml/2006/ole">
            <p:oleObj spid="_x0000_s4115" r:id="rId4" imgW="7315215" imgH="4876239" progId="StaticMetafile">
              <p:embed/>
            </p:oleObj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180526" y="1988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806769"/>
              </p:ext>
            </p:extLst>
          </p:nvPr>
        </p:nvGraphicFramePr>
        <p:xfrm>
          <a:off x="5429256" y="1643050"/>
          <a:ext cx="3467100" cy="2324100"/>
        </p:xfrm>
        <a:graphic>
          <a:graphicData uri="http://schemas.openxmlformats.org/presentationml/2006/ole">
            <p:oleObj spid="_x0000_s4116" r:id="rId5" imgW="7315215" imgH="4889566" progId="StaticMetafil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94585056"/>
      </p:ext>
    </p:extLst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Вертикальный текст 8"/>
          <p:cNvSpPr>
            <a:spLocks noGrp="1"/>
          </p:cNvSpPr>
          <p:nvPr>
            <p:ph type="body" orient="vert" idx="1"/>
          </p:nvPr>
        </p:nvSpPr>
        <p:spPr>
          <a:xfrm>
            <a:off x="428596" y="1928802"/>
            <a:ext cx="8229600" cy="4389120"/>
          </a:xfrm>
        </p:spPr>
        <p:txBody>
          <a:bodyPr vert="horz"/>
          <a:lstStyle/>
          <a:p>
            <a:pPr marL="0" indent="0">
              <a:buNone/>
            </a:pPr>
            <a:r>
              <a:rPr lang="ru-RU" dirty="0" smtClean="0"/>
              <a:t>Андерсен был великим сказочником. </a:t>
            </a:r>
          </a:p>
          <a:p>
            <a:pPr marL="0" indent="0">
              <a:buNone/>
            </a:pPr>
            <a:r>
              <a:rPr lang="ru-RU" dirty="0" smtClean="0"/>
              <a:t>Для всех детей на Земле он стал советчиком.</a:t>
            </a:r>
          </a:p>
          <a:p>
            <a:pPr marL="0" indent="0">
              <a:buNone/>
            </a:pPr>
            <a:r>
              <a:rPr lang="ru-RU" dirty="0" smtClean="0"/>
              <a:t>Его сказки очень похожи на жизненные истории.</a:t>
            </a:r>
          </a:p>
          <a:p>
            <a:pPr marL="0" indent="0">
              <a:buNone/>
            </a:pPr>
            <a:r>
              <a:rPr lang="ru-RU" dirty="0" smtClean="0"/>
              <a:t>Сам Андерсен любил повторять: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«Чудеснейшая из сказок-это ЖИЗНЬ»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910114"/>
      </p:ext>
    </p:extLst>
  </p:cSld>
  <p:clrMapOvr>
    <a:masterClrMapping/>
  </p:clrMapOvr>
  <p:transition advTm="499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>
                <a:hlinkClick r:id="rId2"/>
              </a:rPr>
              <a:t>http://helionews.ru/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http://icoffee.unatlib.ru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http://freeppt4u.com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http://www.paintingstar.com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http://io.ua/22300812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6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 мы с малых лет знаем, что «Лукоморья нет на карте – значит, в сказку нет пути». Стоит, </a:t>
            </a:r>
            <a:r>
              <a:rPr lang="ru-RU" dirty="0" err="1" smtClean="0"/>
              <a:t>однако,проявить</a:t>
            </a:r>
            <a:r>
              <a:rPr lang="ru-RU" dirty="0" smtClean="0"/>
              <a:t> немного любопытства и станет ясно, что Лукоморье вполне реальное место  на картах России XVI века: так </a:t>
            </a:r>
            <a:r>
              <a:rPr lang="ru-RU" dirty="0" smtClean="0"/>
              <a:t>называлась </a:t>
            </a:r>
            <a:r>
              <a:rPr lang="ru-RU" dirty="0" smtClean="0"/>
              <a:t>территория, прилегавшая с востока к Обской губе. Аналогично дело обстоит и с </a:t>
            </a:r>
            <a:r>
              <a:rPr lang="ru-RU" dirty="0" smtClean="0"/>
              <a:t>другими </a:t>
            </a:r>
            <a:r>
              <a:rPr lang="ru-RU" dirty="0" smtClean="0"/>
              <a:t>«тридевятыми царствами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Действие многих известных нам сказок разворачивается во вполне реальной местности, и </a:t>
            </a:r>
            <a:r>
              <a:rPr lang="ru-RU" smtClean="0"/>
              <a:t>сказки Г.Х.Андерсена  </a:t>
            </a:r>
            <a:r>
              <a:rPr lang="ru-RU" dirty="0" smtClean="0"/>
              <a:t>не исключение.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«Карта России, в просторечии Московии»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1800" dirty="0" smtClean="0"/>
              <a:t>изданная около 1680 года голландским картографом Фредериком де Витом</a:t>
            </a:r>
            <a:endParaRPr lang="ru-RU" sz="3600" dirty="0"/>
          </a:p>
        </p:txBody>
      </p:sp>
      <p:pic>
        <p:nvPicPr>
          <p:cNvPr id="27650" name="Picture 2" descr="http://earth-chronicles.ru/Publications_10/16/chsmi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928802"/>
            <a:ext cx="6953250" cy="3162301"/>
          </a:xfrm>
          <a:prstGeom prst="rect">
            <a:avLst/>
          </a:prstGeom>
          <a:noFill/>
        </p:spPr>
      </p:pic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enmar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5786446" y="3714752"/>
            <a:ext cx="285752" cy="2857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3714744" y="3929066"/>
            <a:ext cx="285752" cy="2857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~PP2280.WAV">
            <a:hlinkClick r:id="" action="ppaction://media"/>
          </p:cNvPr>
          <p:cNvPicPr>
            <a:picLocks noRot="1" noChangeAspect="1"/>
          </p:cNvPicPr>
          <p:nvPr>
            <a:wavAudioFile r:embed="rId1" name="~PP2280.WAV"/>
          </p:nvPr>
        </p:nvPicPr>
        <p:blipFill>
          <a:blip r:embed="rId4" cstate="print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778694"/>
      </p:ext>
    </p:extLst>
  </p:cSld>
  <p:clrMapOvr>
    <a:masterClrMapping/>
  </p:clrMapOvr>
  <p:transition advTm="27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85786" y="285728"/>
            <a:ext cx="7829550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Музей Г.Х. </a:t>
            </a:r>
            <a:r>
              <a:rPr lang="ru-RU" sz="3600" dirty="0" err="1" smtClean="0">
                <a:solidFill>
                  <a:srgbClr val="C00000"/>
                </a:solidFill>
              </a:rPr>
              <a:t>Андерсона</a:t>
            </a:r>
            <a:r>
              <a:rPr lang="ru-RU" sz="3600" dirty="0" smtClean="0">
                <a:solidFill>
                  <a:srgbClr val="C00000"/>
                </a:solidFill>
              </a:rPr>
              <a:t> в Копенгагене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500034" y="1428736"/>
            <a:ext cx="3151188" cy="4691062"/>
          </a:xfrm>
        </p:spPr>
        <p:txBody>
          <a:bodyPr>
            <a:normAutofit/>
          </a:bodyPr>
          <a:lstStyle/>
          <a:p>
            <a:r>
              <a:rPr lang="ru-RU" sz="2000" dirty="0"/>
              <a:t>В Копенгагене располагается </a:t>
            </a:r>
            <a:r>
              <a:rPr lang="ru-RU" sz="2000" dirty="0" smtClean="0"/>
              <a:t>музей писателя, </a:t>
            </a:r>
            <a:r>
              <a:rPr lang="ru-RU" sz="2000" dirty="0"/>
              <a:t>который открылся в </a:t>
            </a:r>
            <a:r>
              <a:rPr lang="ru-RU" sz="2000" dirty="0" smtClean="0"/>
              <a:t>2005 </a:t>
            </a:r>
            <a:r>
              <a:rPr lang="ru-RU" sz="2000" dirty="0"/>
              <a:t>году. Он располагается в стенах дома, где датский писатель прожил значительное время.</a:t>
            </a:r>
          </a:p>
          <a:p>
            <a:endParaRPr lang="ru-RU" dirty="0"/>
          </a:p>
        </p:txBody>
      </p:sp>
      <p:sp>
        <p:nvSpPr>
          <p:cNvPr id="10244" name="AutoShape 4" descr="http://to-world-travel.ru/img/2015/042523/08040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to-world-travel.ru/img/2015/042523/08040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://to-world-travel.ru/img/2015/042523/0804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571612"/>
            <a:ext cx="4000528" cy="4781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9686682"/>
      </p:ext>
    </p:extLst>
  </p:cSld>
  <p:clrMapOvr>
    <a:masterClrMapping/>
  </p:clrMapOvr>
  <p:transition advTm="78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5636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Памятник писателю на Ратушной площади.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071546"/>
            <a:ext cx="3035498" cy="2890742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Ратушной площади установлен памятник  писателю. Это бронзовая скульптура Андерсена в цилиндре. Рядом располагается знаменитый парк </a:t>
            </a:r>
            <a:r>
              <a:rPr lang="ru-RU" sz="1800" dirty="0" err="1" smtClean="0"/>
              <a:t>Тиволи</a:t>
            </a:r>
            <a:r>
              <a:rPr lang="ru-RU" sz="1800" dirty="0" smtClean="0"/>
              <a:t>, созданный еще при жизни писателя.</a:t>
            </a:r>
          </a:p>
          <a:p>
            <a:r>
              <a:rPr lang="ru-RU" sz="1800" dirty="0" smtClean="0"/>
              <a:t> Когда-то там работал аттракцион «Китайский базар», который подсказал датскому сказочнику идею замечательного произведения о Соловье и китайском императоре.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 descr="http://www.planetofhotels.com/blog/wp-content/uploads/Andersen-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5156124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Tm="85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2743200" cy="4572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Внутри музея личный кабинет </a:t>
            </a:r>
            <a:r>
              <a:rPr lang="ru-RU" sz="1800" dirty="0" err="1" smtClean="0"/>
              <a:t>Ганса</a:t>
            </a:r>
            <a:r>
              <a:rPr lang="ru-RU" sz="1800" dirty="0" smtClean="0"/>
              <a:t> </a:t>
            </a:r>
            <a:r>
              <a:rPr lang="ru-RU" sz="1800" dirty="0" err="1" smtClean="0"/>
              <a:t>Христиана</a:t>
            </a:r>
            <a:r>
              <a:rPr lang="ru-RU" sz="1800" dirty="0" smtClean="0"/>
              <a:t> Андерсена, причем за рабочим столом сидит его восковая фигура. В этой небольшой комнате сохранились и некоторые личные вещи, принадлежащие автору. </a:t>
            </a:r>
            <a:endParaRPr lang="ru-RU" sz="1800" dirty="0"/>
          </a:p>
        </p:txBody>
      </p:sp>
      <p:pic>
        <p:nvPicPr>
          <p:cNvPr id="5" name="Picture 7" descr="page26183s-1-8-xEC4h96O-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64" y="142852"/>
            <a:ext cx="2328452" cy="298519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age26183s-1-1-POHU2AJe-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214686"/>
            <a:ext cx="2520007" cy="328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strekoza-v-kletke.ru/wp-content/uploads/2016/02/slide_muzej-andersena.jpg"/>
          <p:cNvPicPr>
            <a:picLocks noChangeAspect="1" noChangeArrowheads="1"/>
          </p:cNvPicPr>
          <p:nvPr/>
        </p:nvPicPr>
        <p:blipFill>
          <a:blip r:embed="rId4" cstate="print"/>
          <a:srcRect l="14066" r="8571"/>
          <a:stretch>
            <a:fillRect/>
          </a:stretch>
        </p:blipFill>
        <p:spPr bwMode="auto">
          <a:xfrm>
            <a:off x="3286116" y="1928802"/>
            <a:ext cx="314327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3693249"/>
      </p:ext>
    </p:extLst>
  </p:cSld>
  <p:clrMapOvr>
    <a:masterClrMapping/>
  </p:clrMapOvr>
  <p:transition advTm="61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-214346" y="1428736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Между городской Ратушей и парком размещается бульвар Андерсона, который ведет к живописному каналу. Именно с морем и каналами Копенгагена связано множество сказок датского писателя. Можно вспомнить историю о том, как стойкого оловянного солдатика на бумажной лодочке водосток вынес в такой вот канал, после чего солдатика проглотила крупная рыба. Но она попалась на крючок и оказалась на рынке. Подобный рыбный рынок работает и на набережной Копенгагена и сегодня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1508" name="Picture 4" descr="http://data3.gallery.ru/albums/gallery/16737-5d8e4-24648001-h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714620"/>
            <a:ext cx="3714776" cy="2782604"/>
          </a:xfrm>
          <a:prstGeom prst="rect">
            <a:avLst/>
          </a:prstGeom>
          <a:noFill/>
        </p:spPr>
      </p:pic>
      <p:pic>
        <p:nvPicPr>
          <p:cNvPr id="21510" name="Picture 6" descr="https://im3-tub-ru.yandex.net/i?id=8ccf856af5b70722ca3e2ecff37aeb7f&amp;n=33&amp;h=215&amp;w=2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642918"/>
            <a:ext cx="3071834" cy="3036506"/>
          </a:xfrm>
          <a:prstGeom prst="rect">
            <a:avLst/>
          </a:prstGeom>
          <a:noFill/>
        </p:spPr>
      </p:pic>
      <p:pic>
        <p:nvPicPr>
          <p:cNvPr id="21512" name="Picture 8" descr="https://im3-tub-ru.yandex.net/i?id=8b7e56be9ee02a7ec4094b80f4d59c2a&amp;n=33&amp;h=215&amp;w=2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4357694"/>
            <a:ext cx="3214710" cy="2335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6853629"/>
      </p:ext>
    </p:extLst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Канал </a:t>
            </a:r>
            <a:r>
              <a:rPr lang="ru-RU" dirty="0" err="1" smtClean="0">
                <a:solidFill>
                  <a:srgbClr val="C00000"/>
                </a:solidFill>
              </a:rPr>
              <a:t>Нюхавн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785926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Одно из самых замечательных и красивых мест в столице Дании- канал </a:t>
            </a:r>
            <a:r>
              <a:rPr lang="ru-RU" dirty="0" err="1" smtClean="0"/>
              <a:t>Нюхавн</a:t>
            </a:r>
            <a:r>
              <a:rPr lang="ru-RU" dirty="0" smtClean="0"/>
              <a:t>, который с двух сторон украшают симпатичные разноцветные домики. Именно в таких домиках жили многие персонажи Андерсена</a:t>
            </a:r>
          </a:p>
          <a:p>
            <a:endParaRPr lang="ru-RU" dirty="0"/>
          </a:p>
        </p:txBody>
      </p:sp>
      <p:pic>
        <p:nvPicPr>
          <p:cNvPr id="6" name="Picture 2" descr="https://photographers.ua/thumbnails/pictures/14070/800xdsc_0482s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500174"/>
            <a:ext cx="5786478" cy="3871154"/>
          </a:xfrm>
          <a:prstGeom prst="rect">
            <a:avLst/>
          </a:prstGeom>
          <a:noFill/>
        </p:spPr>
      </p:pic>
    </p:spTree>
  </p:cSld>
  <p:clrMapOvr>
    <a:masterClrMapping/>
  </p:clrMapOvr>
  <p:transition advTm="624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</TotalTime>
  <Words>515</Words>
  <Application>Microsoft Office PowerPoint</Application>
  <PresentationFormat>Экран (4:3)</PresentationFormat>
  <Paragraphs>48</Paragraphs>
  <Slides>16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Picture (Metafile)</vt:lpstr>
      <vt:lpstr>Путешествие по  сказкам Ганса Христиана Андерсена</vt:lpstr>
      <vt:lpstr>Слайд 2</vt:lpstr>
      <vt:lpstr>«Карта России, в просторечии Московии»  изданная около 1680 года голландским картографом Фредериком де Витом</vt:lpstr>
      <vt:lpstr>Слайд 4</vt:lpstr>
      <vt:lpstr>Музей Г.Х. Андерсона в Копенгагене</vt:lpstr>
      <vt:lpstr>Памятник писателю на Ратушной площади.</vt:lpstr>
      <vt:lpstr>Слайд 7</vt:lpstr>
      <vt:lpstr>Слайд 8</vt:lpstr>
      <vt:lpstr>Канал Нюхавн</vt:lpstr>
      <vt:lpstr>Круглая башня</vt:lpstr>
      <vt:lpstr>Слайд 11</vt:lpstr>
      <vt:lpstr>Г.Оденсе</vt:lpstr>
      <vt:lpstr>Музей писателя на улице Бангс Бодер</vt:lpstr>
      <vt:lpstr>Слайд 14</vt:lpstr>
      <vt:lpstr>Слайд 15</vt:lpstr>
      <vt:lpstr>Интернет-ресурсы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сказкам Г.Х Андерсена</dc:title>
  <dc:creator>User</dc:creator>
  <cp:lastModifiedBy>Пользователь</cp:lastModifiedBy>
  <cp:revision>39</cp:revision>
  <dcterms:created xsi:type="dcterms:W3CDTF">2016-11-16T09:34:38Z</dcterms:created>
  <dcterms:modified xsi:type="dcterms:W3CDTF">2018-01-16T14:33:49Z</dcterms:modified>
</cp:coreProperties>
</file>