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1" r:id="rId12"/>
    <p:sldId id="270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FF"/>
    <a:srgbClr val="006600"/>
    <a:srgbClr val="000099"/>
    <a:srgbClr val="336600"/>
    <a:srgbClr val="800080"/>
    <a:srgbClr val="990000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EDB-DACE-4847-A01A-A545B1A74996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4B72-3954-4651-AA3D-484FBBF4A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151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EDB-DACE-4847-A01A-A545B1A74996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4B72-3954-4651-AA3D-484FBBF4A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2310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EDB-DACE-4847-A01A-A545B1A74996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4B72-3954-4651-AA3D-484FBBF4A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7953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EDB-DACE-4847-A01A-A545B1A74996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4B72-3954-4651-AA3D-484FBBF4A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1317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EDB-DACE-4847-A01A-A545B1A74996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4B72-3954-4651-AA3D-484FBBF4A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389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EDB-DACE-4847-A01A-A545B1A74996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4B72-3954-4651-AA3D-484FBBF4A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053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EDB-DACE-4847-A01A-A545B1A74996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4B72-3954-4651-AA3D-484FBBF4A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3701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EDB-DACE-4847-A01A-A545B1A74996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4B72-3954-4651-AA3D-484FBBF4A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576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EDB-DACE-4847-A01A-A545B1A74996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4B72-3954-4651-AA3D-484FBBF4A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9450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EDB-DACE-4847-A01A-A545B1A74996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4B72-3954-4651-AA3D-484FBBF4A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579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EDB-DACE-4847-A01A-A545B1A74996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4B72-3954-4651-AA3D-484FBBF4A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992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8CEDB-DACE-4847-A01A-A545B1A74996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E4B72-3954-4651-AA3D-484FBBF4A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695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60"/>
            <a:ext cx="9144000" cy="686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6050" y="2143117"/>
            <a:ext cx="53863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</a:t>
            </a:r>
            <a:r>
              <a:rPr lang="ru-RU" sz="5400" b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Четвертый лишний»</a:t>
            </a:r>
            <a:endParaRPr lang="ru-RU" sz="54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Для детей 6-7 лет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488" y="4929198"/>
            <a:ext cx="6170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Составитель:</a:t>
            </a:r>
          </a:p>
          <a:p>
            <a:r>
              <a:rPr lang="ru-RU" sz="28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Педагог-психолог </a:t>
            </a:r>
            <a:r>
              <a:rPr lang="ru-RU" sz="28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 МОУ </a:t>
            </a:r>
            <a:r>
              <a:rPr lang="ru-RU" sz="2800" b="1" smtClean="0">
                <a:solidFill>
                  <a:srgbClr val="000099"/>
                </a:solidFill>
                <a:latin typeface="Monotype Corsiva" panose="03010101010201010101" pitchFamily="66" charset="0"/>
              </a:rPr>
              <a:t>детский сад № 1 Свешникова </a:t>
            </a:r>
            <a:r>
              <a:rPr lang="ru-RU" sz="28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Алла Юрьевна</a:t>
            </a:r>
            <a:endParaRPr lang="ru-RU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128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634331"/>
            <a:ext cx="5715000" cy="44577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81" t="8572" b="13333"/>
          <a:stretch/>
        </p:blipFill>
        <p:spPr bwMode="auto">
          <a:xfrm rot="10800000">
            <a:off x="-18526" y="-25218"/>
            <a:ext cx="9162526" cy="688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642918"/>
            <a:ext cx="7072362" cy="5516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8052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824831"/>
            <a:ext cx="5715000" cy="40767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81" t="8572" b="13333"/>
          <a:stretch/>
        </p:blipFill>
        <p:spPr bwMode="auto">
          <a:xfrm rot="10800000">
            <a:off x="-18526" y="-25218"/>
            <a:ext cx="9162526" cy="688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568979"/>
            <a:ext cx="7643866" cy="60004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9945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3220053"/>
            <a:ext cx="1828800" cy="1286256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81" t="8572" b="13333"/>
          <a:stretch/>
        </p:blipFill>
        <p:spPr bwMode="auto">
          <a:xfrm rot="10800000">
            <a:off x="2569" y="-25219"/>
            <a:ext cx="9162526" cy="688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642918"/>
            <a:ext cx="7903887" cy="55590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7154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5482" y="1600200"/>
            <a:ext cx="5693035" cy="4525963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81" t="8572" b="13333"/>
          <a:stretch/>
        </p:blipFill>
        <p:spPr bwMode="auto">
          <a:xfrm rot="10800000">
            <a:off x="2569" y="-25219"/>
            <a:ext cx="9162526" cy="688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495" y="642919"/>
            <a:ext cx="7290719" cy="57961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2042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932" y="1600200"/>
            <a:ext cx="5576135" cy="4525963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81" t="8572" b="13333"/>
          <a:stretch/>
        </p:blipFill>
        <p:spPr bwMode="auto">
          <a:xfrm rot="10800000">
            <a:off x="2569" y="-25219"/>
            <a:ext cx="9162526" cy="688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471823"/>
            <a:ext cx="7215238" cy="58563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932" y="1600200"/>
            <a:ext cx="5576135" cy="4525963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81" t="8572" b="13333"/>
          <a:stretch/>
        </p:blipFill>
        <p:spPr bwMode="auto">
          <a:xfrm rot="10800000">
            <a:off x="2569" y="-25219"/>
            <a:ext cx="9162526" cy="688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solnyshko67.ru/wp-content/uploads/2017/02/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28604"/>
            <a:ext cx="5524492" cy="5524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Содержимое 10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824831"/>
            <a:ext cx="5715000" cy="40767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81" t="8572" b="13333"/>
          <a:stretch/>
        </p:blipFill>
        <p:spPr bwMode="auto">
          <a:xfrm rot="10800000">
            <a:off x="0" y="0"/>
            <a:ext cx="9162526" cy="688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141277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ru-RU" sz="2800" b="1" dirty="0" smtClean="0">
              <a:solidFill>
                <a:srgbClr val="336600"/>
              </a:solidFill>
              <a:latin typeface="Monotype Corsiva" panose="03010101010201010101" pitchFamily="66" charset="0"/>
              <a:ea typeface="Times New Roman"/>
            </a:endParaRPr>
          </a:p>
        </p:txBody>
      </p:sp>
      <p:pic>
        <p:nvPicPr>
          <p:cNvPr id="12" name="Рисунок 11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11" y="881045"/>
            <a:ext cx="6976889" cy="49768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1767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6651" y="1600200"/>
            <a:ext cx="5610698" cy="4525963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81" t="8572" b="13333"/>
          <a:stretch/>
        </p:blipFill>
        <p:spPr bwMode="auto">
          <a:xfrm rot="10800000">
            <a:off x="0" y="0"/>
            <a:ext cx="9162526" cy="688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835801"/>
            <a:ext cx="6491412" cy="52364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479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" name="Содержимое 16" descr="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620044"/>
            <a:ext cx="5715000" cy="4486275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81" t="8572" b="13333"/>
          <a:stretch/>
        </p:blipFill>
        <p:spPr bwMode="auto">
          <a:xfrm rot="10800000">
            <a:off x="2569" y="0"/>
            <a:ext cx="9162526" cy="688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422652"/>
            <a:ext cx="6976119" cy="56971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7872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Содержимое 10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9594" y="2491581"/>
            <a:ext cx="1924812" cy="27432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81" t="8572" b="13333"/>
          <a:stretch/>
        </p:blipFill>
        <p:spPr bwMode="auto">
          <a:xfrm rot="10800000">
            <a:off x="2569" y="0"/>
            <a:ext cx="9162526" cy="688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48" y="571480"/>
            <a:ext cx="7569242" cy="59418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8099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3439" y="1600200"/>
            <a:ext cx="5497121" cy="4525963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81" t="8572" b="13333"/>
          <a:stretch/>
        </p:blipFill>
        <p:spPr bwMode="auto">
          <a:xfrm rot="10800000">
            <a:off x="2569" y="-25219"/>
            <a:ext cx="9162526" cy="688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328" y="571480"/>
            <a:ext cx="7256886" cy="59748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4883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4438" y="2491581"/>
            <a:ext cx="2135124" cy="27432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81" t="8572" b="13333"/>
          <a:stretch/>
        </p:blipFill>
        <p:spPr bwMode="auto">
          <a:xfrm rot="10800000">
            <a:off x="2569" y="0"/>
            <a:ext cx="9162526" cy="688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9" y="289857"/>
            <a:ext cx="4786346" cy="61494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9402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824831"/>
            <a:ext cx="5715000" cy="40767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81" t="8572" b="13333"/>
          <a:stretch/>
        </p:blipFill>
        <p:spPr bwMode="auto">
          <a:xfrm rot="10800000">
            <a:off x="2569" y="-25219"/>
            <a:ext cx="9162526" cy="688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71" y="785794"/>
            <a:ext cx="7420205" cy="5293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9604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653381"/>
            <a:ext cx="5715000" cy="44196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81" t="8572" b="13333"/>
          <a:stretch/>
        </p:blipFill>
        <p:spPr bwMode="auto">
          <a:xfrm rot="10800000">
            <a:off x="2569" y="-25219"/>
            <a:ext cx="9162526" cy="688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54" y="500042"/>
            <a:ext cx="7287908" cy="56359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70525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19</Words>
  <Application>Microsoft Office PowerPoint</Application>
  <PresentationFormat>Экран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Алла</cp:lastModifiedBy>
  <cp:revision>31</cp:revision>
  <dcterms:created xsi:type="dcterms:W3CDTF">2015-10-16T09:41:35Z</dcterms:created>
  <dcterms:modified xsi:type="dcterms:W3CDTF">2018-01-14T17:55:07Z</dcterms:modified>
</cp:coreProperties>
</file>