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9" r:id="rId10"/>
    <p:sldId id="29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FF"/>
    <a:srgbClr val="006600"/>
    <a:srgbClr val="000099"/>
    <a:srgbClr val="336600"/>
    <a:srgbClr val="800080"/>
    <a:srgbClr val="9900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151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2310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953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317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389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053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701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576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450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79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992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CEDB-DACE-4847-A01A-A545B1A74996}" type="datetimeFigureOut">
              <a:rPr lang="ru-RU" smtClean="0"/>
              <a:pPr/>
              <a:t>14.01.2018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E4B72-3954-4651-AA3D-484FBBF4A02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695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60"/>
            <a:ext cx="9144000" cy="686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240" y="2354688"/>
            <a:ext cx="50291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«исключение понятий</a:t>
            </a:r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Для детей 4-5 лет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714620"/>
            <a:ext cx="8892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6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36510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143512"/>
            <a:ext cx="609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Составитель:</a:t>
            </a:r>
          </a:p>
          <a:p>
            <a:r>
              <a:rPr lang="ru-RU" sz="28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Педагог-психолог </a:t>
            </a:r>
            <a:r>
              <a:rPr lang="ru-RU" sz="28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 МОУ Детский сад № 1 Свешникова </a:t>
            </a:r>
            <a:r>
              <a:rPr lang="ru-RU" sz="2800" b="1" smtClean="0">
                <a:solidFill>
                  <a:srgbClr val="000099"/>
                </a:solidFill>
                <a:latin typeface="Monotype Corsiva" panose="03010101010201010101" pitchFamily="66" charset="0"/>
              </a:rPr>
              <a:t>Алла Юрьевна</a:t>
            </a:r>
            <a:endParaRPr lang="ru-RU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12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0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339027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CC33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90" y="500042"/>
            <a:ext cx="7715303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8362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1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0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1277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336600"/>
              </a:solidFill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14" y="785795"/>
            <a:ext cx="7379680" cy="5214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76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9594" y="2491581"/>
            <a:ext cx="1924812" cy="27432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0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7176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308" y="642918"/>
            <a:ext cx="7388906" cy="5714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479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07331" y="928670"/>
            <a:ext cx="78420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6787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618" y="1600200"/>
            <a:ext cx="5398763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>
              <a:solidFill>
                <a:srgbClr val="000099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855" y="642918"/>
            <a:ext cx="6561503" cy="5500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809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2569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11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421" y="857232"/>
            <a:ext cx="7842066" cy="5214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940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439" y="1600200"/>
            <a:ext cx="5497121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0" y="-25219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124744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None/>
            </a:pPr>
            <a:r>
              <a:rPr lang="ru-RU" sz="4400" b="1" dirty="0" smtClean="0">
                <a:solidFill>
                  <a:srgbClr val="CC3300"/>
                </a:solidFill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  <a:t> </a:t>
            </a:r>
          </a:p>
          <a:p>
            <a:pPr marL="914400" indent="-914400" algn="ctr">
              <a:buNone/>
            </a:pPr>
            <a:endParaRPr lang="ru-RU" sz="4400" b="1" dirty="0" smtClean="0">
              <a:solidFill>
                <a:srgbClr val="CC33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31" y="1000108"/>
            <a:ext cx="7304938" cy="4857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60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651" y="1600200"/>
            <a:ext cx="5610698" cy="4525963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-18526" y="0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336" y="1123455"/>
            <a:ext cx="8928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None/>
            </a:pPr>
            <a:r>
              <a:rPr lang="ru-RU" sz="4000" b="1" dirty="0" smtClean="0">
                <a:solidFill>
                  <a:srgbClr val="CC3300"/>
                </a:solidFill>
                <a:latin typeface="Monotype Corsiva" panose="03010101010201010101" pitchFamily="66" charset="0"/>
              </a:rPr>
              <a:t> </a:t>
            </a:r>
          </a:p>
          <a:p>
            <a:pPr marL="914400" indent="-914400" algn="ctr">
              <a:buNone/>
            </a:pPr>
            <a:endParaRPr lang="ru-RU" sz="2800" b="1" dirty="0" smtClean="0">
              <a:solidFill>
                <a:srgbClr val="336600"/>
              </a:solidFill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14" name="Рисунок 13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571480"/>
            <a:ext cx="7246378" cy="5652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7052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620044"/>
            <a:ext cx="5715000" cy="448627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81" t="8572" b="13333"/>
          <a:stretch/>
        </p:blipFill>
        <p:spPr bwMode="auto">
          <a:xfrm rot="10800000">
            <a:off x="-18526" y="-25218"/>
            <a:ext cx="9162526" cy="688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84584" y="1124744"/>
            <a:ext cx="975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>
              <a:buNone/>
            </a:pPr>
            <a:r>
              <a:rPr lang="ru-RU" sz="2800" dirty="0" smtClean="0">
                <a:solidFill>
                  <a:srgbClr val="336600"/>
                </a:solidFill>
                <a:latin typeface="Monotype Corsiva" panose="03010101010201010101" pitchFamily="66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 descr="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595" y="500042"/>
            <a:ext cx="7010847" cy="54567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052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22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Алла</cp:lastModifiedBy>
  <cp:revision>30</cp:revision>
  <dcterms:created xsi:type="dcterms:W3CDTF">2015-10-16T09:41:35Z</dcterms:created>
  <dcterms:modified xsi:type="dcterms:W3CDTF">2018-01-14T17:57:52Z</dcterms:modified>
</cp:coreProperties>
</file>