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9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FF"/>
    <a:srgbClr val="006600"/>
    <a:srgbClr val="000099"/>
    <a:srgbClr val="336600"/>
    <a:srgbClr val="800080"/>
    <a:srgbClr val="990000"/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1510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231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9539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317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43898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6053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37011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35767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94509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9579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992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8CEDB-DACE-4847-A01A-A545B1A74996}" type="datetimeFigureOut">
              <a:rPr lang="ru-RU" smtClean="0"/>
              <a:pPr/>
              <a:t>14.01.2018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E4B72-3954-4651-AA3D-484FBBF4A0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06959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43240" y="1785926"/>
            <a:ext cx="502916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5400" b="1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  <a:p>
            <a:pPr algn="ctr"/>
            <a:r>
              <a:rPr lang="ru-RU" sz="72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«Найди тень»</a:t>
            </a:r>
          </a:p>
          <a:p>
            <a:pPr algn="ctr"/>
            <a:endParaRPr lang="ru-RU" sz="4800" b="1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2714620"/>
            <a:ext cx="88924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6600" b="1" dirty="0">
              <a:solidFill>
                <a:srgbClr val="FF0066"/>
              </a:solidFill>
              <a:latin typeface="Monotype Corsiva" panose="03010101010201010101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95736" y="4365104"/>
            <a:ext cx="554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000" b="1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1736" y="4286256"/>
            <a:ext cx="64564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0099"/>
                </a:solidFill>
                <a:latin typeface="Monotype Corsiva" panose="03010101010201010101" pitchFamily="66" charset="0"/>
              </a:rPr>
              <a:t>Составитель:</a:t>
            </a:r>
          </a:p>
          <a:p>
            <a:r>
              <a:rPr lang="ru-RU" sz="2800" b="1" dirty="0" smtClean="0">
                <a:solidFill>
                  <a:srgbClr val="000099"/>
                </a:solidFill>
                <a:latin typeface="Monotype Corsiva" panose="03010101010201010101" pitchFamily="66" charset="0"/>
              </a:rPr>
              <a:t>Педагог-психолог </a:t>
            </a:r>
            <a:r>
              <a:rPr lang="ru-RU" sz="2800" b="1" dirty="0" smtClean="0">
                <a:solidFill>
                  <a:srgbClr val="000099"/>
                </a:solidFill>
                <a:latin typeface="Monotype Corsiva" panose="03010101010201010101" pitchFamily="66" charset="0"/>
              </a:rPr>
              <a:t> МОУ Детский сад №  1 Свешникова Алла Юрьевна</a:t>
            </a:r>
            <a:endParaRPr lang="ru-RU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12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9594" y="2491581"/>
            <a:ext cx="1924812" cy="2743200"/>
          </a:xfr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881" t="8572" b="13333"/>
          <a:stretch/>
        </p:blipFill>
        <p:spPr bwMode="auto">
          <a:xfrm rot="10800000">
            <a:off x="0" y="0"/>
            <a:ext cx="9162526" cy="6883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500042"/>
            <a:ext cx="7985593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04792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881" t="8572" b="13333"/>
          <a:stretch/>
        </p:blipFill>
        <p:spPr bwMode="auto">
          <a:xfrm rot="10800000">
            <a:off x="2569" y="0"/>
            <a:ext cx="9162526" cy="6883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2738" y="642918"/>
            <a:ext cx="8367650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467872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2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2618" y="1600200"/>
            <a:ext cx="5398763" cy="4525963"/>
          </a:xfr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881" t="8572" b="13333"/>
          <a:stretch/>
        </p:blipFill>
        <p:spPr bwMode="auto">
          <a:xfrm rot="10800000">
            <a:off x="2569" y="0"/>
            <a:ext cx="9162526" cy="6883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520" y="188640"/>
            <a:ext cx="856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000" dirty="0">
              <a:solidFill>
                <a:srgbClr val="000099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3610" y="357166"/>
            <a:ext cx="7852286" cy="6078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28099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881" t="8572" b="13333"/>
          <a:stretch/>
        </p:blipFill>
        <p:spPr bwMode="auto">
          <a:xfrm rot="10800000">
            <a:off x="0" y="-25219"/>
            <a:ext cx="9162526" cy="6883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9512" y="692696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b="1" dirty="0">
              <a:solidFill>
                <a:srgbClr val="0000FF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1339027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dirty="0">
              <a:solidFill>
                <a:srgbClr val="CC33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490" y="500042"/>
            <a:ext cx="7715303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5836218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15</Words>
  <Application>Microsoft Office PowerPoint</Application>
  <PresentationFormat>Экран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</dc:creator>
  <cp:lastModifiedBy>Алла</cp:lastModifiedBy>
  <cp:revision>33</cp:revision>
  <dcterms:created xsi:type="dcterms:W3CDTF">2015-10-16T09:41:35Z</dcterms:created>
  <dcterms:modified xsi:type="dcterms:W3CDTF">2018-01-14T17:59:53Z</dcterms:modified>
</cp:coreProperties>
</file>