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1" r:id="rId7"/>
    <p:sldId id="264" r:id="rId8"/>
    <p:sldId id="265" r:id="rId9"/>
    <p:sldId id="272" r:id="rId10"/>
    <p:sldId id="268" r:id="rId11"/>
    <p:sldId id="273" r:id="rId12"/>
    <p:sldId id="262" r:id="rId13"/>
    <p:sldId id="274" r:id="rId14"/>
    <p:sldId id="276" r:id="rId15"/>
    <p:sldId id="277" r:id="rId16"/>
    <p:sldId id="278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D105A-EED9-4B83-A53C-3EDC9B848B1B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25C76D-E3F0-43CF-8FFB-89B80211025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0A6B62C-D185-4D42-90A3-204090198775}" type="parTrans" cxnId="{10E3EC90-53C9-4C67-AE2F-FD130DF26FA2}">
      <dgm:prSet/>
      <dgm:spPr/>
      <dgm:t>
        <a:bodyPr/>
        <a:lstStyle/>
        <a:p>
          <a:endParaRPr lang="ru-RU"/>
        </a:p>
      </dgm:t>
    </dgm:pt>
    <dgm:pt modelId="{74D5024E-D801-4747-80AB-7BF64F0FF889}" type="sibTrans" cxnId="{10E3EC90-53C9-4C67-AE2F-FD130DF26FA2}">
      <dgm:prSet/>
      <dgm:spPr/>
      <dgm:t>
        <a:bodyPr/>
        <a:lstStyle/>
        <a:p>
          <a:endParaRPr lang="ru-RU"/>
        </a:p>
      </dgm:t>
    </dgm:pt>
    <dgm:pt modelId="{28F18CA9-753E-4AA8-989F-8B7BCF88B2E2}">
      <dgm:prSet phldrT="[Текст]"/>
      <dgm:spPr/>
      <dgm:t>
        <a:bodyPr/>
        <a:lstStyle/>
        <a:p>
          <a:r>
            <a:rPr lang="ru-RU" i="1" u="sng" dirty="0" smtClean="0"/>
            <a:t>Обычный пластилин</a:t>
          </a:r>
          <a:endParaRPr lang="ru-RU" i="1" u="sng" dirty="0"/>
        </a:p>
      </dgm:t>
    </dgm:pt>
    <dgm:pt modelId="{F4A5AC9F-18B8-42DD-8D8A-6BF064949E73}" type="parTrans" cxnId="{44F4C804-A114-4C4E-9B95-970A06CF6837}">
      <dgm:prSet/>
      <dgm:spPr/>
      <dgm:t>
        <a:bodyPr/>
        <a:lstStyle/>
        <a:p>
          <a:endParaRPr lang="ru-RU"/>
        </a:p>
      </dgm:t>
    </dgm:pt>
    <dgm:pt modelId="{6CB9412E-BB21-4427-9861-BCDE7980B17B}" type="sibTrans" cxnId="{44F4C804-A114-4C4E-9B95-970A06CF6837}">
      <dgm:prSet/>
      <dgm:spPr/>
      <dgm:t>
        <a:bodyPr/>
        <a:lstStyle/>
        <a:p>
          <a:endParaRPr lang="ru-RU"/>
        </a:p>
      </dgm:t>
    </dgm:pt>
    <dgm:pt modelId="{A412C76D-E6F3-41E0-9E96-3B416C3DFEE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76CB8AF-059D-4CEB-A02A-F08F5F3714CF}" type="parTrans" cxnId="{3B83D5C4-B0C2-477B-B63F-4ED30F9454AA}">
      <dgm:prSet/>
      <dgm:spPr/>
      <dgm:t>
        <a:bodyPr/>
        <a:lstStyle/>
        <a:p>
          <a:endParaRPr lang="ru-RU"/>
        </a:p>
      </dgm:t>
    </dgm:pt>
    <dgm:pt modelId="{0EFA12F2-F7B2-4A70-98F3-2E5209D8A6A8}" type="sibTrans" cxnId="{3B83D5C4-B0C2-477B-B63F-4ED30F9454AA}">
      <dgm:prSet/>
      <dgm:spPr/>
      <dgm:t>
        <a:bodyPr/>
        <a:lstStyle/>
        <a:p>
          <a:endParaRPr lang="ru-RU"/>
        </a:p>
      </dgm:t>
    </dgm:pt>
    <dgm:pt modelId="{AB0E4BE6-EC95-457D-8E67-81A86F178B6A}">
      <dgm:prSet phldrT="[Текст]"/>
      <dgm:spPr/>
      <dgm:t>
        <a:bodyPr/>
        <a:lstStyle/>
        <a:p>
          <a:r>
            <a:rPr lang="ru-RU" i="1" u="sng" dirty="0" smtClean="0"/>
            <a:t>Скульптурный</a:t>
          </a:r>
          <a:r>
            <a:rPr lang="ru-RU" dirty="0" smtClean="0"/>
            <a:t> </a:t>
          </a:r>
          <a:endParaRPr lang="ru-RU" dirty="0"/>
        </a:p>
      </dgm:t>
    </dgm:pt>
    <dgm:pt modelId="{BDB6AE11-200C-442C-8450-481095BDDC03}" type="parTrans" cxnId="{8637E6B8-C97A-4AE1-A7BB-7CD831AEFA05}">
      <dgm:prSet/>
      <dgm:spPr/>
      <dgm:t>
        <a:bodyPr/>
        <a:lstStyle/>
        <a:p>
          <a:endParaRPr lang="ru-RU"/>
        </a:p>
      </dgm:t>
    </dgm:pt>
    <dgm:pt modelId="{EF92CB52-452B-4DE6-8107-C0B6B0A9AD02}" type="sibTrans" cxnId="{8637E6B8-C97A-4AE1-A7BB-7CD831AEFA05}">
      <dgm:prSet/>
      <dgm:spPr/>
      <dgm:t>
        <a:bodyPr/>
        <a:lstStyle/>
        <a:p>
          <a:endParaRPr lang="ru-RU"/>
        </a:p>
      </dgm:t>
    </dgm:pt>
    <dgm:pt modelId="{7F399F27-5A2C-4831-A48D-960EDA5E966B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657D460-CD1A-4907-8138-881F38C42DE3}" type="parTrans" cxnId="{D7DBE978-6337-495E-8E00-27FC2B2A98BC}">
      <dgm:prSet/>
      <dgm:spPr/>
      <dgm:t>
        <a:bodyPr/>
        <a:lstStyle/>
        <a:p>
          <a:endParaRPr lang="ru-RU"/>
        </a:p>
      </dgm:t>
    </dgm:pt>
    <dgm:pt modelId="{516A692F-B7A8-46BA-B893-E6BF1320857B}" type="sibTrans" cxnId="{D7DBE978-6337-495E-8E00-27FC2B2A98BC}">
      <dgm:prSet/>
      <dgm:spPr/>
      <dgm:t>
        <a:bodyPr/>
        <a:lstStyle/>
        <a:p>
          <a:endParaRPr lang="ru-RU"/>
        </a:p>
      </dgm:t>
    </dgm:pt>
    <dgm:pt modelId="{FC240528-D725-4CC9-8922-9D3B91FA0E8D}">
      <dgm:prSet phldrT="[Текст]"/>
      <dgm:spPr/>
      <dgm:t>
        <a:bodyPr/>
        <a:lstStyle/>
        <a:p>
          <a:r>
            <a:rPr lang="ru-RU" i="1" u="sng" dirty="0" err="1" smtClean="0"/>
            <a:t>Арт-пластилин</a:t>
          </a:r>
          <a:endParaRPr lang="ru-RU" u="sng" dirty="0"/>
        </a:p>
      </dgm:t>
    </dgm:pt>
    <dgm:pt modelId="{867F685E-17AC-40EC-AF48-F5D33398DE75}" type="parTrans" cxnId="{0C8D6B20-18AF-40C0-A8B2-80CFDCD53B2A}">
      <dgm:prSet/>
      <dgm:spPr/>
      <dgm:t>
        <a:bodyPr/>
        <a:lstStyle/>
        <a:p>
          <a:endParaRPr lang="ru-RU"/>
        </a:p>
      </dgm:t>
    </dgm:pt>
    <dgm:pt modelId="{0BF496CF-AB67-4346-85F3-F41C1932F4E1}" type="sibTrans" cxnId="{0C8D6B20-18AF-40C0-A8B2-80CFDCD53B2A}">
      <dgm:prSet/>
      <dgm:spPr/>
      <dgm:t>
        <a:bodyPr/>
        <a:lstStyle/>
        <a:p>
          <a:endParaRPr lang="ru-RU"/>
        </a:p>
      </dgm:t>
    </dgm:pt>
    <dgm:pt modelId="{64C0998C-A50F-44C4-97CF-4560BDF57A76}" type="pres">
      <dgm:prSet presAssocID="{2AFD105A-EED9-4B83-A53C-3EDC9B848B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E8419-C110-4CB7-A029-D1D109CF3C02}" type="pres">
      <dgm:prSet presAssocID="{CB25C76D-E3F0-43CF-8FFB-89B802110252}" presName="linNode" presStyleCnt="0"/>
      <dgm:spPr/>
    </dgm:pt>
    <dgm:pt modelId="{384D7998-77EA-4C4F-B149-E91D95E3CF57}" type="pres">
      <dgm:prSet presAssocID="{CB25C76D-E3F0-43CF-8FFB-89B80211025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4906E-35BF-456A-A59C-AEBE0BD639F4}" type="pres">
      <dgm:prSet presAssocID="{CB25C76D-E3F0-43CF-8FFB-89B80211025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3D61-DB4A-4C29-9ADC-CE1F7F598913}" type="pres">
      <dgm:prSet presAssocID="{74D5024E-D801-4747-80AB-7BF64F0FF889}" presName="sp" presStyleCnt="0"/>
      <dgm:spPr/>
    </dgm:pt>
    <dgm:pt modelId="{DB2B57BA-11DE-4AAB-A56F-C72E53D6D006}" type="pres">
      <dgm:prSet presAssocID="{A412C76D-E6F3-41E0-9E96-3B416C3DFEEE}" presName="linNode" presStyleCnt="0"/>
      <dgm:spPr/>
    </dgm:pt>
    <dgm:pt modelId="{A897B5BE-6680-4ABF-8579-D929D3A87864}" type="pres">
      <dgm:prSet presAssocID="{A412C76D-E6F3-41E0-9E96-3B416C3DFEE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CCE8C-EE5A-40E0-9E63-53E86BDC736F}" type="pres">
      <dgm:prSet presAssocID="{A412C76D-E6F3-41E0-9E96-3B416C3DFEE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0C813-726E-43A0-8417-E45E3019190A}" type="pres">
      <dgm:prSet presAssocID="{0EFA12F2-F7B2-4A70-98F3-2E5209D8A6A8}" presName="sp" presStyleCnt="0"/>
      <dgm:spPr/>
    </dgm:pt>
    <dgm:pt modelId="{E73B9891-E0C4-4204-B5C5-3F1746241120}" type="pres">
      <dgm:prSet presAssocID="{7F399F27-5A2C-4831-A48D-960EDA5E966B}" presName="linNode" presStyleCnt="0"/>
      <dgm:spPr/>
    </dgm:pt>
    <dgm:pt modelId="{1CA6F4EC-AC0F-4E85-B97A-D7057BAE7DE7}" type="pres">
      <dgm:prSet presAssocID="{7F399F27-5A2C-4831-A48D-960EDA5E96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0921D-8A21-4864-B1CC-D7ED60FD5E14}" type="pres">
      <dgm:prSet presAssocID="{7F399F27-5A2C-4831-A48D-960EDA5E966B}" presName="descendantText" presStyleLbl="alignAccFollowNode1" presStyleIdx="2" presStyleCnt="3" custLinFactNeighborX="-174" custLinFactNeighborY="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ACB76-A45B-4C0C-9737-2F598A740D0A}" type="presOf" srcId="{FC240528-D725-4CC9-8922-9D3B91FA0E8D}" destId="{E860921D-8A21-4864-B1CC-D7ED60FD5E14}" srcOrd="0" destOrd="0" presId="urn:microsoft.com/office/officeart/2005/8/layout/vList5"/>
    <dgm:cxn modelId="{AA7AE99A-E155-4742-9406-0FAF3DAF19C5}" type="presOf" srcId="{7F399F27-5A2C-4831-A48D-960EDA5E966B}" destId="{1CA6F4EC-AC0F-4E85-B97A-D7057BAE7DE7}" srcOrd="0" destOrd="0" presId="urn:microsoft.com/office/officeart/2005/8/layout/vList5"/>
    <dgm:cxn modelId="{C4F31A42-2F8A-4533-89F3-37948CB4136F}" type="presOf" srcId="{CB25C76D-E3F0-43CF-8FFB-89B802110252}" destId="{384D7998-77EA-4C4F-B149-E91D95E3CF57}" srcOrd="0" destOrd="0" presId="urn:microsoft.com/office/officeart/2005/8/layout/vList5"/>
    <dgm:cxn modelId="{44F4C804-A114-4C4E-9B95-970A06CF6837}" srcId="{CB25C76D-E3F0-43CF-8FFB-89B802110252}" destId="{28F18CA9-753E-4AA8-989F-8B7BCF88B2E2}" srcOrd="0" destOrd="0" parTransId="{F4A5AC9F-18B8-42DD-8D8A-6BF064949E73}" sibTransId="{6CB9412E-BB21-4427-9861-BCDE7980B17B}"/>
    <dgm:cxn modelId="{D3E547FD-29A8-4C0A-AB3C-44184AAC0D6B}" type="presOf" srcId="{2AFD105A-EED9-4B83-A53C-3EDC9B848B1B}" destId="{64C0998C-A50F-44C4-97CF-4560BDF57A76}" srcOrd="0" destOrd="0" presId="urn:microsoft.com/office/officeart/2005/8/layout/vList5"/>
    <dgm:cxn modelId="{0C8D6B20-18AF-40C0-A8B2-80CFDCD53B2A}" srcId="{7F399F27-5A2C-4831-A48D-960EDA5E966B}" destId="{FC240528-D725-4CC9-8922-9D3B91FA0E8D}" srcOrd="0" destOrd="0" parTransId="{867F685E-17AC-40EC-AF48-F5D33398DE75}" sibTransId="{0BF496CF-AB67-4346-85F3-F41C1932F4E1}"/>
    <dgm:cxn modelId="{10E3EC90-53C9-4C67-AE2F-FD130DF26FA2}" srcId="{2AFD105A-EED9-4B83-A53C-3EDC9B848B1B}" destId="{CB25C76D-E3F0-43CF-8FFB-89B802110252}" srcOrd="0" destOrd="0" parTransId="{90A6B62C-D185-4D42-90A3-204090198775}" sibTransId="{74D5024E-D801-4747-80AB-7BF64F0FF889}"/>
    <dgm:cxn modelId="{D7DBE978-6337-495E-8E00-27FC2B2A98BC}" srcId="{2AFD105A-EED9-4B83-A53C-3EDC9B848B1B}" destId="{7F399F27-5A2C-4831-A48D-960EDA5E966B}" srcOrd="2" destOrd="0" parTransId="{4657D460-CD1A-4907-8138-881F38C42DE3}" sibTransId="{516A692F-B7A8-46BA-B893-E6BF1320857B}"/>
    <dgm:cxn modelId="{63E16E76-652E-4AFE-91D0-CD6DE65001B1}" type="presOf" srcId="{A412C76D-E6F3-41E0-9E96-3B416C3DFEEE}" destId="{A897B5BE-6680-4ABF-8579-D929D3A87864}" srcOrd="0" destOrd="0" presId="urn:microsoft.com/office/officeart/2005/8/layout/vList5"/>
    <dgm:cxn modelId="{E4E22541-4292-4002-86FC-AF637F9C4321}" type="presOf" srcId="{28F18CA9-753E-4AA8-989F-8B7BCF88B2E2}" destId="{EB74906E-35BF-456A-A59C-AEBE0BD639F4}" srcOrd="0" destOrd="0" presId="urn:microsoft.com/office/officeart/2005/8/layout/vList5"/>
    <dgm:cxn modelId="{8637E6B8-C97A-4AE1-A7BB-7CD831AEFA05}" srcId="{A412C76D-E6F3-41E0-9E96-3B416C3DFEEE}" destId="{AB0E4BE6-EC95-457D-8E67-81A86F178B6A}" srcOrd="0" destOrd="0" parTransId="{BDB6AE11-200C-442C-8450-481095BDDC03}" sibTransId="{EF92CB52-452B-4DE6-8107-C0B6B0A9AD02}"/>
    <dgm:cxn modelId="{3B83D5C4-B0C2-477B-B63F-4ED30F9454AA}" srcId="{2AFD105A-EED9-4B83-A53C-3EDC9B848B1B}" destId="{A412C76D-E6F3-41E0-9E96-3B416C3DFEEE}" srcOrd="1" destOrd="0" parTransId="{476CB8AF-059D-4CEB-A02A-F08F5F3714CF}" sibTransId="{0EFA12F2-F7B2-4A70-98F3-2E5209D8A6A8}"/>
    <dgm:cxn modelId="{21EB7E6F-A1FC-479F-8A0A-0C8735413AD7}" type="presOf" srcId="{AB0E4BE6-EC95-457D-8E67-81A86F178B6A}" destId="{C82CCE8C-EE5A-40E0-9E63-53E86BDC736F}" srcOrd="0" destOrd="0" presId="urn:microsoft.com/office/officeart/2005/8/layout/vList5"/>
    <dgm:cxn modelId="{998F48F7-2D8B-4475-A9F5-2C0C536C16AE}" type="presParOf" srcId="{64C0998C-A50F-44C4-97CF-4560BDF57A76}" destId="{613E8419-C110-4CB7-A029-D1D109CF3C02}" srcOrd="0" destOrd="0" presId="urn:microsoft.com/office/officeart/2005/8/layout/vList5"/>
    <dgm:cxn modelId="{DED44EAA-32EB-4453-9FA4-96975889C53E}" type="presParOf" srcId="{613E8419-C110-4CB7-A029-D1D109CF3C02}" destId="{384D7998-77EA-4C4F-B149-E91D95E3CF57}" srcOrd="0" destOrd="0" presId="urn:microsoft.com/office/officeart/2005/8/layout/vList5"/>
    <dgm:cxn modelId="{032A4555-09F8-458A-914B-8BA7C5D9A45A}" type="presParOf" srcId="{613E8419-C110-4CB7-A029-D1D109CF3C02}" destId="{EB74906E-35BF-456A-A59C-AEBE0BD639F4}" srcOrd="1" destOrd="0" presId="urn:microsoft.com/office/officeart/2005/8/layout/vList5"/>
    <dgm:cxn modelId="{C0F84975-7217-4E91-BCA4-F0DB796E0173}" type="presParOf" srcId="{64C0998C-A50F-44C4-97CF-4560BDF57A76}" destId="{F1EF3D61-DB4A-4C29-9ADC-CE1F7F598913}" srcOrd="1" destOrd="0" presId="urn:microsoft.com/office/officeart/2005/8/layout/vList5"/>
    <dgm:cxn modelId="{471D3D0E-DEE3-4423-929B-973FEB3C1514}" type="presParOf" srcId="{64C0998C-A50F-44C4-97CF-4560BDF57A76}" destId="{DB2B57BA-11DE-4AAB-A56F-C72E53D6D006}" srcOrd="2" destOrd="0" presId="urn:microsoft.com/office/officeart/2005/8/layout/vList5"/>
    <dgm:cxn modelId="{30A30266-D944-4040-AABA-DAD8B19F0E54}" type="presParOf" srcId="{DB2B57BA-11DE-4AAB-A56F-C72E53D6D006}" destId="{A897B5BE-6680-4ABF-8579-D929D3A87864}" srcOrd="0" destOrd="0" presId="urn:microsoft.com/office/officeart/2005/8/layout/vList5"/>
    <dgm:cxn modelId="{4AE72ADE-AC47-4AD7-BA15-4EC9EABDF42F}" type="presParOf" srcId="{DB2B57BA-11DE-4AAB-A56F-C72E53D6D006}" destId="{C82CCE8C-EE5A-40E0-9E63-53E86BDC736F}" srcOrd="1" destOrd="0" presId="urn:microsoft.com/office/officeart/2005/8/layout/vList5"/>
    <dgm:cxn modelId="{B078290C-9301-4737-A4FB-413C111FAD64}" type="presParOf" srcId="{64C0998C-A50F-44C4-97CF-4560BDF57A76}" destId="{9CF0C813-726E-43A0-8417-E45E3019190A}" srcOrd="3" destOrd="0" presId="urn:microsoft.com/office/officeart/2005/8/layout/vList5"/>
    <dgm:cxn modelId="{83582B11-CC02-4BB7-BFEC-D6946260E173}" type="presParOf" srcId="{64C0998C-A50F-44C4-97CF-4560BDF57A76}" destId="{E73B9891-E0C4-4204-B5C5-3F1746241120}" srcOrd="4" destOrd="0" presId="urn:microsoft.com/office/officeart/2005/8/layout/vList5"/>
    <dgm:cxn modelId="{B39182A3-F01F-46FD-8654-DE30290EB987}" type="presParOf" srcId="{E73B9891-E0C4-4204-B5C5-3F1746241120}" destId="{1CA6F4EC-AC0F-4E85-B97A-D7057BAE7DE7}" srcOrd="0" destOrd="0" presId="urn:microsoft.com/office/officeart/2005/8/layout/vList5"/>
    <dgm:cxn modelId="{D5A0EAE5-1146-4F2F-8FAF-1110D857D477}" type="presParOf" srcId="{E73B9891-E0C4-4204-B5C5-3F1746241120}" destId="{E860921D-8A21-4864-B1CC-D7ED60FD5E14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D105A-EED9-4B83-A53C-3EDC9B848B1B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25C76D-E3F0-43CF-8FFB-89B80211025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0A6B62C-D185-4D42-90A3-204090198775}" type="parTrans" cxnId="{10E3EC90-53C9-4C67-AE2F-FD130DF26FA2}">
      <dgm:prSet/>
      <dgm:spPr/>
      <dgm:t>
        <a:bodyPr/>
        <a:lstStyle/>
        <a:p>
          <a:endParaRPr lang="ru-RU"/>
        </a:p>
      </dgm:t>
    </dgm:pt>
    <dgm:pt modelId="{74D5024E-D801-4747-80AB-7BF64F0FF889}" type="sibTrans" cxnId="{10E3EC90-53C9-4C67-AE2F-FD130DF26FA2}">
      <dgm:prSet/>
      <dgm:spPr/>
      <dgm:t>
        <a:bodyPr/>
        <a:lstStyle/>
        <a:p>
          <a:endParaRPr lang="ru-RU"/>
        </a:p>
      </dgm:t>
    </dgm:pt>
    <dgm:pt modelId="{28F18CA9-753E-4AA8-989F-8B7BCF88B2E2}">
      <dgm:prSet phldrT="[Текст]"/>
      <dgm:spPr/>
      <dgm:t>
        <a:bodyPr/>
        <a:lstStyle/>
        <a:p>
          <a:r>
            <a:rPr lang="ru-RU" i="1" u="sng" dirty="0" smtClean="0">
              <a:effectLst/>
            </a:rPr>
            <a:t>Отскакивающий пластилин </a:t>
          </a:r>
          <a:endParaRPr lang="ru-RU" i="1" u="sng" dirty="0">
            <a:effectLst/>
          </a:endParaRPr>
        </a:p>
      </dgm:t>
    </dgm:pt>
    <dgm:pt modelId="{F4A5AC9F-18B8-42DD-8D8A-6BF064949E73}" type="parTrans" cxnId="{44F4C804-A114-4C4E-9B95-970A06CF6837}">
      <dgm:prSet/>
      <dgm:spPr/>
      <dgm:t>
        <a:bodyPr/>
        <a:lstStyle/>
        <a:p>
          <a:endParaRPr lang="ru-RU"/>
        </a:p>
      </dgm:t>
    </dgm:pt>
    <dgm:pt modelId="{6CB9412E-BB21-4427-9861-BCDE7980B17B}" type="sibTrans" cxnId="{44F4C804-A114-4C4E-9B95-970A06CF6837}">
      <dgm:prSet/>
      <dgm:spPr/>
      <dgm:t>
        <a:bodyPr/>
        <a:lstStyle/>
        <a:p>
          <a:endParaRPr lang="ru-RU"/>
        </a:p>
      </dgm:t>
    </dgm:pt>
    <dgm:pt modelId="{A412C76D-E6F3-41E0-9E96-3B416C3DFEE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76CB8AF-059D-4CEB-A02A-F08F5F3714CF}" type="parTrans" cxnId="{3B83D5C4-B0C2-477B-B63F-4ED30F9454AA}">
      <dgm:prSet/>
      <dgm:spPr/>
      <dgm:t>
        <a:bodyPr/>
        <a:lstStyle/>
        <a:p>
          <a:endParaRPr lang="ru-RU"/>
        </a:p>
      </dgm:t>
    </dgm:pt>
    <dgm:pt modelId="{0EFA12F2-F7B2-4A70-98F3-2E5209D8A6A8}" type="sibTrans" cxnId="{3B83D5C4-B0C2-477B-B63F-4ED30F9454AA}">
      <dgm:prSet/>
      <dgm:spPr/>
      <dgm:t>
        <a:bodyPr/>
        <a:lstStyle/>
        <a:p>
          <a:endParaRPr lang="ru-RU"/>
        </a:p>
      </dgm:t>
    </dgm:pt>
    <dgm:pt modelId="{AB0E4BE6-EC95-457D-8E67-81A86F178B6A}">
      <dgm:prSet phldrT="[Текст]"/>
      <dgm:spPr/>
      <dgm:t>
        <a:bodyPr/>
        <a:lstStyle/>
        <a:p>
          <a:r>
            <a:rPr lang="ru-RU" i="1" u="sng" dirty="0" smtClean="0">
              <a:effectLst/>
            </a:rPr>
            <a:t>Шариковый пластилин</a:t>
          </a:r>
          <a:endParaRPr lang="ru-RU" dirty="0">
            <a:effectLst/>
          </a:endParaRPr>
        </a:p>
      </dgm:t>
    </dgm:pt>
    <dgm:pt modelId="{BDB6AE11-200C-442C-8450-481095BDDC03}" type="parTrans" cxnId="{8637E6B8-C97A-4AE1-A7BB-7CD831AEFA05}">
      <dgm:prSet/>
      <dgm:spPr/>
      <dgm:t>
        <a:bodyPr/>
        <a:lstStyle/>
        <a:p>
          <a:endParaRPr lang="ru-RU"/>
        </a:p>
      </dgm:t>
    </dgm:pt>
    <dgm:pt modelId="{EF92CB52-452B-4DE6-8107-C0B6B0A9AD02}" type="sibTrans" cxnId="{8637E6B8-C97A-4AE1-A7BB-7CD831AEFA05}">
      <dgm:prSet/>
      <dgm:spPr/>
      <dgm:t>
        <a:bodyPr/>
        <a:lstStyle/>
        <a:p>
          <a:endParaRPr lang="ru-RU"/>
        </a:p>
      </dgm:t>
    </dgm:pt>
    <dgm:pt modelId="{7F399F27-5A2C-4831-A48D-960EDA5E966B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657D460-CD1A-4907-8138-881F38C42DE3}" type="parTrans" cxnId="{D7DBE978-6337-495E-8E00-27FC2B2A98BC}">
      <dgm:prSet/>
      <dgm:spPr/>
      <dgm:t>
        <a:bodyPr/>
        <a:lstStyle/>
        <a:p>
          <a:endParaRPr lang="ru-RU"/>
        </a:p>
      </dgm:t>
    </dgm:pt>
    <dgm:pt modelId="{516A692F-B7A8-46BA-B893-E6BF1320857B}" type="sibTrans" cxnId="{D7DBE978-6337-495E-8E00-27FC2B2A98BC}">
      <dgm:prSet/>
      <dgm:spPr/>
      <dgm:t>
        <a:bodyPr/>
        <a:lstStyle/>
        <a:p>
          <a:endParaRPr lang="ru-RU"/>
        </a:p>
      </dgm:t>
    </dgm:pt>
    <dgm:pt modelId="{FC240528-D725-4CC9-8922-9D3B91FA0E8D}">
      <dgm:prSet phldrT="[Текст]"/>
      <dgm:spPr/>
      <dgm:t>
        <a:bodyPr/>
        <a:lstStyle/>
        <a:p>
          <a:r>
            <a:rPr lang="ru-RU" i="1" u="sng" dirty="0" smtClean="0">
              <a:effectLst/>
            </a:rPr>
            <a:t>Плавающий пластилин</a:t>
          </a:r>
          <a:endParaRPr lang="ru-RU" u="sng" dirty="0">
            <a:effectLst/>
          </a:endParaRPr>
        </a:p>
      </dgm:t>
    </dgm:pt>
    <dgm:pt modelId="{867F685E-17AC-40EC-AF48-F5D33398DE75}" type="parTrans" cxnId="{0C8D6B20-18AF-40C0-A8B2-80CFDCD53B2A}">
      <dgm:prSet/>
      <dgm:spPr/>
      <dgm:t>
        <a:bodyPr/>
        <a:lstStyle/>
        <a:p>
          <a:endParaRPr lang="ru-RU"/>
        </a:p>
      </dgm:t>
    </dgm:pt>
    <dgm:pt modelId="{0BF496CF-AB67-4346-85F3-F41C1932F4E1}" type="sibTrans" cxnId="{0C8D6B20-18AF-40C0-A8B2-80CFDCD53B2A}">
      <dgm:prSet/>
      <dgm:spPr/>
      <dgm:t>
        <a:bodyPr/>
        <a:lstStyle/>
        <a:p>
          <a:endParaRPr lang="ru-RU"/>
        </a:p>
      </dgm:t>
    </dgm:pt>
    <dgm:pt modelId="{3A269421-1547-4D37-B510-F347594342F8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096B3FD-4D9A-4B53-8E22-1E5AD6260B23}" type="parTrans" cxnId="{6D694706-F7F1-44C6-9B09-188FA3BDFF2F}">
      <dgm:prSet/>
      <dgm:spPr/>
      <dgm:t>
        <a:bodyPr/>
        <a:lstStyle/>
        <a:p>
          <a:endParaRPr lang="ru-RU"/>
        </a:p>
      </dgm:t>
    </dgm:pt>
    <dgm:pt modelId="{C28CE85F-EED2-4CD6-8982-31A90E9E7B29}" type="sibTrans" cxnId="{6D694706-F7F1-44C6-9B09-188FA3BDFF2F}">
      <dgm:prSet/>
      <dgm:spPr/>
      <dgm:t>
        <a:bodyPr/>
        <a:lstStyle/>
        <a:p>
          <a:endParaRPr lang="ru-RU"/>
        </a:p>
      </dgm:t>
    </dgm:pt>
    <dgm:pt modelId="{CF7A0731-6822-4DCE-A220-2B9FBF46F04F}">
      <dgm:prSet phldrT="[Текст]"/>
      <dgm:spPr/>
      <dgm:t>
        <a:bodyPr/>
        <a:lstStyle/>
        <a:p>
          <a:r>
            <a:rPr lang="ru-RU" i="1" u="sng" dirty="0" smtClean="0">
              <a:effectLst/>
            </a:rPr>
            <a:t>Умный пластилин, или Жвачка для рук</a:t>
          </a:r>
          <a:endParaRPr lang="ru-RU" u="sng" dirty="0">
            <a:effectLst/>
          </a:endParaRPr>
        </a:p>
      </dgm:t>
    </dgm:pt>
    <dgm:pt modelId="{07A1C0C2-533A-4A23-B055-7B1FFDFB26E8}" type="parTrans" cxnId="{5D37D072-3D30-403D-87AD-06A997E33BF4}">
      <dgm:prSet/>
      <dgm:spPr/>
      <dgm:t>
        <a:bodyPr/>
        <a:lstStyle/>
        <a:p>
          <a:endParaRPr lang="ru-RU"/>
        </a:p>
      </dgm:t>
    </dgm:pt>
    <dgm:pt modelId="{12859382-BD84-4600-B5AB-2F553779B85F}" type="sibTrans" cxnId="{5D37D072-3D30-403D-87AD-06A997E33BF4}">
      <dgm:prSet/>
      <dgm:spPr/>
      <dgm:t>
        <a:bodyPr/>
        <a:lstStyle/>
        <a:p>
          <a:endParaRPr lang="ru-RU"/>
        </a:p>
      </dgm:t>
    </dgm:pt>
    <dgm:pt modelId="{64C0998C-A50F-44C4-97CF-4560BDF57A76}" type="pres">
      <dgm:prSet presAssocID="{2AFD105A-EED9-4B83-A53C-3EDC9B848B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E8419-C110-4CB7-A029-D1D109CF3C02}" type="pres">
      <dgm:prSet presAssocID="{CB25C76D-E3F0-43CF-8FFB-89B802110252}" presName="linNode" presStyleCnt="0"/>
      <dgm:spPr/>
      <dgm:t>
        <a:bodyPr/>
        <a:lstStyle/>
        <a:p>
          <a:endParaRPr lang="ru-RU"/>
        </a:p>
      </dgm:t>
    </dgm:pt>
    <dgm:pt modelId="{384D7998-77EA-4C4F-B149-E91D95E3CF57}" type="pres">
      <dgm:prSet presAssocID="{CB25C76D-E3F0-43CF-8FFB-89B80211025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4906E-35BF-456A-A59C-AEBE0BD639F4}" type="pres">
      <dgm:prSet presAssocID="{CB25C76D-E3F0-43CF-8FFB-89B80211025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3D61-DB4A-4C29-9ADC-CE1F7F598913}" type="pres">
      <dgm:prSet presAssocID="{74D5024E-D801-4747-80AB-7BF64F0FF889}" presName="sp" presStyleCnt="0"/>
      <dgm:spPr/>
      <dgm:t>
        <a:bodyPr/>
        <a:lstStyle/>
        <a:p>
          <a:endParaRPr lang="ru-RU"/>
        </a:p>
      </dgm:t>
    </dgm:pt>
    <dgm:pt modelId="{DB2B57BA-11DE-4AAB-A56F-C72E53D6D006}" type="pres">
      <dgm:prSet presAssocID="{A412C76D-E6F3-41E0-9E96-3B416C3DFEEE}" presName="linNode" presStyleCnt="0"/>
      <dgm:spPr/>
      <dgm:t>
        <a:bodyPr/>
        <a:lstStyle/>
        <a:p>
          <a:endParaRPr lang="ru-RU"/>
        </a:p>
      </dgm:t>
    </dgm:pt>
    <dgm:pt modelId="{A897B5BE-6680-4ABF-8579-D929D3A87864}" type="pres">
      <dgm:prSet presAssocID="{A412C76D-E6F3-41E0-9E96-3B416C3DFEE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CCE8C-EE5A-40E0-9E63-53E86BDC736F}" type="pres">
      <dgm:prSet presAssocID="{A412C76D-E6F3-41E0-9E96-3B416C3DFEE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0C813-726E-43A0-8417-E45E3019190A}" type="pres">
      <dgm:prSet presAssocID="{0EFA12F2-F7B2-4A70-98F3-2E5209D8A6A8}" presName="sp" presStyleCnt="0"/>
      <dgm:spPr/>
      <dgm:t>
        <a:bodyPr/>
        <a:lstStyle/>
        <a:p>
          <a:endParaRPr lang="ru-RU"/>
        </a:p>
      </dgm:t>
    </dgm:pt>
    <dgm:pt modelId="{E73B9891-E0C4-4204-B5C5-3F1746241120}" type="pres">
      <dgm:prSet presAssocID="{7F399F27-5A2C-4831-A48D-960EDA5E966B}" presName="linNode" presStyleCnt="0"/>
      <dgm:spPr/>
      <dgm:t>
        <a:bodyPr/>
        <a:lstStyle/>
        <a:p>
          <a:endParaRPr lang="ru-RU"/>
        </a:p>
      </dgm:t>
    </dgm:pt>
    <dgm:pt modelId="{1CA6F4EC-AC0F-4E85-B97A-D7057BAE7DE7}" type="pres">
      <dgm:prSet presAssocID="{7F399F27-5A2C-4831-A48D-960EDA5E966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0921D-8A21-4864-B1CC-D7ED60FD5E14}" type="pres">
      <dgm:prSet presAssocID="{7F399F27-5A2C-4831-A48D-960EDA5E966B}" presName="descendantText" presStyleLbl="alignAccFollowNode1" presStyleIdx="2" presStyleCnt="4" custLinFactNeighborX="-174" custLinFactNeighborY="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94D29-2D6B-4CF5-A0C2-7C9E7E35DC12}" type="pres">
      <dgm:prSet presAssocID="{516A692F-B7A8-46BA-B893-E6BF1320857B}" presName="sp" presStyleCnt="0"/>
      <dgm:spPr/>
      <dgm:t>
        <a:bodyPr/>
        <a:lstStyle/>
        <a:p>
          <a:endParaRPr lang="ru-RU"/>
        </a:p>
      </dgm:t>
    </dgm:pt>
    <dgm:pt modelId="{6D2B95C5-92F3-4DA6-AFE8-F3F3B1878CB3}" type="pres">
      <dgm:prSet presAssocID="{3A269421-1547-4D37-B510-F347594342F8}" presName="linNode" presStyleCnt="0"/>
      <dgm:spPr/>
      <dgm:t>
        <a:bodyPr/>
        <a:lstStyle/>
        <a:p>
          <a:endParaRPr lang="ru-RU"/>
        </a:p>
      </dgm:t>
    </dgm:pt>
    <dgm:pt modelId="{0BE5F0C3-213B-4817-AF4B-B802DBC6228F}" type="pres">
      <dgm:prSet presAssocID="{3A269421-1547-4D37-B510-F347594342F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705CA-2AEF-4299-8CB7-B1F18E29174B}" type="pres">
      <dgm:prSet presAssocID="{3A269421-1547-4D37-B510-F347594342F8}" presName="descendantText" presStyleLbl="alignAccFollowNode1" presStyleIdx="3" presStyleCnt="4" custLinFactNeighborX="-174" custLinFactNeighborY="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7E6B8-C97A-4AE1-A7BB-7CD831AEFA05}" srcId="{A412C76D-E6F3-41E0-9E96-3B416C3DFEEE}" destId="{AB0E4BE6-EC95-457D-8E67-81A86F178B6A}" srcOrd="0" destOrd="0" parTransId="{BDB6AE11-200C-442C-8450-481095BDDC03}" sibTransId="{EF92CB52-452B-4DE6-8107-C0B6B0A9AD02}"/>
    <dgm:cxn modelId="{3D359543-3D44-4980-8434-B8DB3E50D5B5}" type="presOf" srcId="{28F18CA9-753E-4AA8-989F-8B7BCF88B2E2}" destId="{EB74906E-35BF-456A-A59C-AEBE0BD639F4}" srcOrd="0" destOrd="0" presId="urn:microsoft.com/office/officeart/2005/8/layout/vList5"/>
    <dgm:cxn modelId="{6D694706-F7F1-44C6-9B09-188FA3BDFF2F}" srcId="{2AFD105A-EED9-4B83-A53C-3EDC9B848B1B}" destId="{3A269421-1547-4D37-B510-F347594342F8}" srcOrd="3" destOrd="0" parTransId="{E096B3FD-4D9A-4B53-8E22-1E5AD6260B23}" sibTransId="{C28CE85F-EED2-4CD6-8982-31A90E9E7B29}"/>
    <dgm:cxn modelId="{3B83D5C4-B0C2-477B-B63F-4ED30F9454AA}" srcId="{2AFD105A-EED9-4B83-A53C-3EDC9B848B1B}" destId="{A412C76D-E6F3-41E0-9E96-3B416C3DFEEE}" srcOrd="1" destOrd="0" parTransId="{476CB8AF-059D-4CEB-A02A-F08F5F3714CF}" sibTransId="{0EFA12F2-F7B2-4A70-98F3-2E5209D8A6A8}"/>
    <dgm:cxn modelId="{25B6D795-1CBB-400D-AD6C-101E14A0286A}" type="presOf" srcId="{3A269421-1547-4D37-B510-F347594342F8}" destId="{0BE5F0C3-213B-4817-AF4B-B802DBC6228F}" srcOrd="0" destOrd="0" presId="urn:microsoft.com/office/officeart/2005/8/layout/vList5"/>
    <dgm:cxn modelId="{28B111A4-F78B-44DF-8D4B-22AC2F5133D4}" type="presOf" srcId="{CF7A0731-6822-4DCE-A220-2B9FBF46F04F}" destId="{254705CA-2AEF-4299-8CB7-B1F18E29174B}" srcOrd="0" destOrd="0" presId="urn:microsoft.com/office/officeart/2005/8/layout/vList5"/>
    <dgm:cxn modelId="{0C8D6B20-18AF-40C0-A8B2-80CFDCD53B2A}" srcId="{7F399F27-5A2C-4831-A48D-960EDA5E966B}" destId="{FC240528-D725-4CC9-8922-9D3B91FA0E8D}" srcOrd="0" destOrd="0" parTransId="{867F685E-17AC-40EC-AF48-F5D33398DE75}" sibTransId="{0BF496CF-AB67-4346-85F3-F41C1932F4E1}"/>
    <dgm:cxn modelId="{B3BC1833-A5CB-4CAB-A151-69B7FC57C976}" type="presOf" srcId="{FC240528-D725-4CC9-8922-9D3B91FA0E8D}" destId="{E860921D-8A21-4864-B1CC-D7ED60FD5E14}" srcOrd="0" destOrd="0" presId="urn:microsoft.com/office/officeart/2005/8/layout/vList5"/>
    <dgm:cxn modelId="{44F4C804-A114-4C4E-9B95-970A06CF6837}" srcId="{CB25C76D-E3F0-43CF-8FFB-89B802110252}" destId="{28F18CA9-753E-4AA8-989F-8B7BCF88B2E2}" srcOrd="0" destOrd="0" parTransId="{F4A5AC9F-18B8-42DD-8D8A-6BF064949E73}" sibTransId="{6CB9412E-BB21-4427-9861-BCDE7980B17B}"/>
    <dgm:cxn modelId="{9F124A69-11B9-44D7-9AC4-8F58646A4785}" type="presOf" srcId="{7F399F27-5A2C-4831-A48D-960EDA5E966B}" destId="{1CA6F4EC-AC0F-4E85-B97A-D7057BAE7DE7}" srcOrd="0" destOrd="0" presId="urn:microsoft.com/office/officeart/2005/8/layout/vList5"/>
    <dgm:cxn modelId="{3C78BAAD-5DBF-4CEC-9AC7-B0D0794415FF}" type="presOf" srcId="{AB0E4BE6-EC95-457D-8E67-81A86F178B6A}" destId="{C82CCE8C-EE5A-40E0-9E63-53E86BDC736F}" srcOrd="0" destOrd="0" presId="urn:microsoft.com/office/officeart/2005/8/layout/vList5"/>
    <dgm:cxn modelId="{F76C9BD0-16D7-4598-804D-17BAB2B3BAFF}" type="presOf" srcId="{CB25C76D-E3F0-43CF-8FFB-89B802110252}" destId="{384D7998-77EA-4C4F-B149-E91D95E3CF57}" srcOrd="0" destOrd="0" presId="urn:microsoft.com/office/officeart/2005/8/layout/vList5"/>
    <dgm:cxn modelId="{C229D69C-816E-4A3A-AC5B-D5949BE154FC}" type="presOf" srcId="{2AFD105A-EED9-4B83-A53C-3EDC9B848B1B}" destId="{64C0998C-A50F-44C4-97CF-4560BDF57A76}" srcOrd="0" destOrd="0" presId="urn:microsoft.com/office/officeart/2005/8/layout/vList5"/>
    <dgm:cxn modelId="{354BFD8B-B00B-4F08-9357-43935B698FB7}" type="presOf" srcId="{A412C76D-E6F3-41E0-9E96-3B416C3DFEEE}" destId="{A897B5BE-6680-4ABF-8579-D929D3A87864}" srcOrd="0" destOrd="0" presId="urn:microsoft.com/office/officeart/2005/8/layout/vList5"/>
    <dgm:cxn modelId="{D7DBE978-6337-495E-8E00-27FC2B2A98BC}" srcId="{2AFD105A-EED9-4B83-A53C-3EDC9B848B1B}" destId="{7F399F27-5A2C-4831-A48D-960EDA5E966B}" srcOrd="2" destOrd="0" parTransId="{4657D460-CD1A-4907-8138-881F38C42DE3}" sibTransId="{516A692F-B7A8-46BA-B893-E6BF1320857B}"/>
    <dgm:cxn modelId="{5D37D072-3D30-403D-87AD-06A997E33BF4}" srcId="{3A269421-1547-4D37-B510-F347594342F8}" destId="{CF7A0731-6822-4DCE-A220-2B9FBF46F04F}" srcOrd="0" destOrd="0" parTransId="{07A1C0C2-533A-4A23-B055-7B1FFDFB26E8}" sibTransId="{12859382-BD84-4600-B5AB-2F553779B85F}"/>
    <dgm:cxn modelId="{10E3EC90-53C9-4C67-AE2F-FD130DF26FA2}" srcId="{2AFD105A-EED9-4B83-A53C-3EDC9B848B1B}" destId="{CB25C76D-E3F0-43CF-8FFB-89B802110252}" srcOrd="0" destOrd="0" parTransId="{90A6B62C-D185-4D42-90A3-204090198775}" sibTransId="{74D5024E-D801-4747-80AB-7BF64F0FF889}"/>
    <dgm:cxn modelId="{4EFFE7AC-37BE-4478-8815-8805E2B0BD5D}" type="presParOf" srcId="{64C0998C-A50F-44C4-97CF-4560BDF57A76}" destId="{613E8419-C110-4CB7-A029-D1D109CF3C02}" srcOrd="0" destOrd="0" presId="urn:microsoft.com/office/officeart/2005/8/layout/vList5"/>
    <dgm:cxn modelId="{DA1E856F-7C48-4DA8-A3ED-0B182EA7C0F5}" type="presParOf" srcId="{613E8419-C110-4CB7-A029-D1D109CF3C02}" destId="{384D7998-77EA-4C4F-B149-E91D95E3CF57}" srcOrd="0" destOrd="0" presId="urn:microsoft.com/office/officeart/2005/8/layout/vList5"/>
    <dgm:cxn modelId="{994DC312-C86B-4360-8417-7747CE3BF786}" type="presParOf" srcId="{613E8419-C110-4CB7-A029-D1D109CF3C02}" destId="{EB74906E-35BF-456A-A59C-AEBE0BD639F4}" srcOrd="1" destOrd="0" presId="urn:microsoft.com/office/officeart/2005/8/layout/vList5"/>
    <dgm:cxn modelId="{DE06079D-042F-439F-AFCF-4D32F8EF8521}" type="presParOf" srcId="{64C0998C-A50F-44C4-97CF-4560BDF57A76}" destId="{F1EF3D61-DB4A-4C29-9ADC-CE1F7F598913}" srcOrd="1" destOrd="0" presId="urn:microsoft.com/office/officeart/2005/8/layout/vList5"/>
    <dgm:cxn modelId="{DB50A1C8-9BEC-4CF7-9469-B38DABB690B8}" type="presParOf" srcId="{64C0998C-A50F-44C4-97CF-4560BDF57A76}" destId="{DB2B57BA-11DE-4AAB-A56F-C72E53D6D006}" srcOrd="2" destOrd="0" presId="urn:microsoft.com/office/officeart/2005/8/layout/vList5"/>
    <dgm:cxn modelId="{5028DCC0-C182-4832-9C92-9D25EA69DA64}" type="presParOf" srcId="{DB2B57BA-11DE-4AAB-A56F-C72E53D6D006}" destId="{A897B5BE-6680-4ABF-8579-D929D3A87864}" srcOrd="0" destOrd="0" presId="urn:microsoft.com/office/officeart/2005/8/layout/vList5"/>
    <dgm:cxn modelId="{B352B75E-22A6-4E56-872F-B998756BDC00}" type="presParOf" srcId="{DB2B57BA-11DE-4AAB-A56F-C72E53D6D006}" destId="{C82CCE8C-EE5A-40E0-9E63-53E86BDC736F}" srcOrd="1" destOrd="0" presId="urn:microsoft.com/office/officeart/2005/8/layout/vList5"/>
    <dgm:cxn modelId="{08A88C6A-2E22-4790-9200-AFF486F5A4B7}" type="presParOf" srcId="{64C0998C-A50F-44C4-97CF-4560BDF57A76}" destId="{9CF0C813-726E-43A0-8417-E45E3019190A}" srcOrd="3" destOrd="0" presId="urn:microsoft.com/office/officeart/2005/8/layout/vList5"/>
    <dgm:cxn modelId="{77D06CFD-292F-478B-9066-B4896F44D5F5}" type="presParOf" srcId="{64C0998C-A50F-44C4-97CF-4560BDF57A76}" destId="{E73B9891-E0C4-4204-B5C5-3F1746241120}" srcOrd="4" destOrd="0" presId="urn:microsoft.com/office/officeart/2005/8/layout/vList5"/>
    <dgm:cxn modelId="{F0952118-8C9D-4DE6-B01E-457ECECC973A}" type="presParOf" srcId="{E73B9891-E0C4-4204-B5C5-3F1746241120}" destId="{1CA6F4EC-AC0F-4E85-B97A-D7057BAE7DE7}" srcOrd="0" destOrd="0" presId="urn:microsoft.com/office/officeart/2005/8/layout/vList5"/>
    <dgm:cxn modelId="{0346DDAB-6BE2-4D1A-B22E-DD0B4C201967}" type="presParOf" srcId="{E73B9891-E0C4-4204-B5C5-3F1746241120}" destId="{E860921D-8A21-4864-B1CC-D7ED60FD5E14}" srcOrd="1" destOrd="0" presId="urn:microsoft.com/office/officeart/2005/8/layout/vList5"/>
    <dgm:cxn modelId="{7D524B3F-9A97-4984-8DAF-638F3850212F}" type="presParOf" srcId="{64C0998C-A50F-44C4-97CF-4560BDF57A76}" destId="{B2494D29-2D6B-4CF5-A0C2-7C9E7E35DC12}" srcOrd="5" destOrd="0" presId="urn:microsoft.com/office/officeart/2005/8/layout/vList5"/>
    <dgm:cxn modelId="{3F726E62-6667-4048-88BD-D576DCBD5A19}" type="presParOf" srcId="{64C0998C-A50F-44C4-97CF-4560BDF57A76}" destId="{6D2B95C5-92F3-4DA6-AFE8-F3F3B1878CB3}" srcOrd="6" destOrd="0" presId="urn:microsoft.com/office/officeart/2005/8/layout/vList5"/>
    <dgm:cxn modelId="{B49F6D50-1922-445A-B713-3438C04FC48D}" type="presParOf" srcId="{6D2B95C5-92F3-4DA6-AFE8-F3F3B1878CB3}" destId="{0BE5F0C3-213B-4817-AF4B-B802DBC6228F}" srcOrd="0" destOrd="0" presId="urn:microsoft.com/office/officeart/2005/8/layout/vList5"/>
    <dgm:cxn modelId="{43896115-ECFA-446F-B6D3-0FDAD48DABD9}" type="presParOf" srcId="{6D2B95C5-92F3-4DA6-AFE8-F3F3B1878CB3}" destId="{254705CA-2AEF-4299-8CB7-B1F18E29174B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54060-0664-44E0-A189-565DEE518140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105D3B-751B-4045-A7F8-EB08378CAB7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Карандаш, ручка</a:t>
          </a:r>
          <a:endParaRPr lang="ru-RU" dirty="0">
            <a:solidFill>
              <a:srgbClr val="FFFF00"/>
            </a:solidFill>
          </a:endParaRPr>
        </a:p>
      </dgm:t>
    </dgm:pt>
    <dgm:pt modelId="{F9FD6EB3-B826-4D42-B9EC-D9E28BF95FF0}" type="parTrans" cxnId="{F42C12BE-25F7-42C9-9F1F-0E3CE27565F1}">
      <dgm:prSet/>
      <dgm:spPr/>
      <dgm:t>
        <a:bodyPr/>
        <a:lstStyle/>
        <a:p>
          <a:endParaRPr lang="ru-RU"/>
        </a:p>
      </dgm:t>
    </dgm:pt>
    <dgm:pt modelId="{5E2145E0-6699-4F9D-9F61-896B416823FD}" type="sibTrans" cxnId="{F42C12BE-25F7-42C9-9F1F-0E3CE27565F1}">
      <dgm:prSet/>
      <dgm:spPr/>
      <dgm:t>
        <a:bodyPr/>
        <a:lstStyle/>
        <a:p>
          <a:endParaRPr lang="ru-RU"/>
        </a:p>
      </dgm:t>
    </dgm:pt>
    <dgm:pt modelId="{2DDCC08B-1976-4DA0-A70B-722631B3F9C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b="1" dirty="0" smtClean="0">
            <a:solidFill>
              <a:srgbClr val="7030A0"/>
            </a:solidFill>
          </a:endParaRPr>
        </a:p>
        <a:p>
          <a:endParaRPr lang="ru-RU" b="1" dirty="0" smtClean="0">
            <a:solidFill>
              <a:srgbClr val="7030A0"/>
            </a:solidFill>
          </a:endParaRPr>
        </a:p>
        <a:p>
          <a:r>
            <a:rPr lang="ru-RU" b="1" dirty="0" smtClean="0">
              <a:solidFill>
                <a:srgbClr val="7030A0"/>
              </a:solidFill>
            </a:rPr>
            <a:t>нож</a:t>
          </a:r>
          <a:endParaRPr lang="ru-RU" b="1" dirty="0">
            <a:solidFill>
              <a:srgbClr val="7030A0"/>
            </a:solidFill>
          </a:endParaRPr>
        </a:p>
      </dgm:t>
    </dgm:pt>
    <dgm:pt modelId="{4A501634-3220-4167-9521-A8B553C0231E}" type="parTrans" cxnId="{295CD5A5-FE4C-47C7-89B6-471DF75009B5}">
      <dgm:prSet/>
      <dgm:spPr/>
      <dgm:t>
        <a:bodyPr/>
        <a:lstStyle/>
        <a:p>
          <a:endParaRPr lang="ru-RU"/>
        </a:p>
      </dgm:t>
    </dgm:pt>
    <dgm:pt modelId="{2A0BDEB4-EF32-4639-8351-0333AA3F061C}" type="sibTrans" cxnId="{295CD5A5-FE4C-47C7-89B6-471DF75009B5}">
      <dgm:prSet/>
      <dgm:spPr/>
      <dgm:t>
        <a:bodyPr/>
        <a:lstStyle/>
        <a:p>
          <a:endParaRPr lang="ru-RU"/>
        </a:p>
      </dgm:t>
    </dgm:pt>
    <dgm:pt modelId="{A842E4EC-E88B-4DE1-AA27-1D67588635E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проволока</a:t>
          </a:r>
          <a:endParaRPr lang="ru-RU" dirty="0">
            <a:solidFill>
              <a:srgbClr val="FFFF00"/>
            </a:solidFill>
          </a:endParaRPr>
        </a:p>
      </dgm:t>
    </dgm:pt>
    <dgm:pt modelId="{4326A441-4DDD-4E7E-95CD-50E2EEB75BF2}" type="parTrans" cxnId="{949D70B1-675E-4C54-A3FB-1E164ABF1C92}">
      <dgm:prSet/>
      <dgm:spPr/>
      <dgm:t>
        <a:bodyPr/>
        <a:lstStyle/>
        <a:p>
          <a:endParaRPr lang="ru-RU"/>
        </a:p>
      </dgm:t>
    </dgm:pt>
    <dgm:pt modelId="{D051F80C-C267-4BFC-8D3B-64AA4F69BB97}" type="sibTrans" cxnId="{949D70B1-675E-4C54-A3FB-1E164ABF1C92}">
      <dgm:prSet/>
      <dgm:spPr/>
      <dgm:t>
        <a:bodyPr/>
        <a:lstStyle/>
        <a:p>
          <a:endParaRPr lang="ru-RU"/>
        </a:p>
      </dgm:t>
    </dgm:pt>
    <dgm:pt modelId="{76CA737A-0CAC-4AD9-BF05-1182DE3388C0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зубочистки</a:t>
          </a:r>
          <a:endParaRPr lang="ru-RU" dirty="0">
            <a:solidFill>
              <a:srgbClr val="FFFF00"/>
            </a:solidFill>
          </a:endParaRPr>
        </a:p>
      </dgm:t>
    </dgm:pt>
    <dgm:pt modelId="{3D50D403-62D5-43E4-A1CF-339A7D98DF28}" type="parTrans" cxnId="{B58B7CED-C0A2-4C1D-AA81-EAD0FF255699}">
      <dgm:prSet/>
      <dgm:spPr/>
      <dgm:t>
        <a:bodyPr/>
        <a:lstStyle/>
        <a:p>
          <a:endParaRPr lang="ru-RU"/>
        </a:p>
      </dgm:t>
    </dgm:pt>
    <dgm:pt modelId="{635F2E5D-7D9C-4C3A-988B-DB2EF099CB9E}" type="sibTrans" cxnId="{B58B7CED-C0A2-4C1D-AA81-EAD0FF255699}">
      <dgm:prSet/>
      <dgm:spPr/>
      <dgm:t>
        <a:bodyPr/>
        <a:lstStyle/>
        <a:p>
          <a:endParaRPr lang="ru-RU"/>
        </a:p>
      </dgm:t>
    </dgm:pt>
    <dgm:pt modelId="{90D4C62B-E7AF-4AA1-8232-3137EEA5D4EF}" type="pres">
      <dgm:prSet presAssocID="{B4F54060-0664-44E0-A189-565DEE51814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3C506-4D58-493B-8850-C62638849D55}" type="pres">
      <dgm:prSet presAssocID="{B4F54060-0664-44E0-A189-565DEE518140}" presName="diamond" presStyleLbl="bgShp" presStyleIdx="0" presStyleCnt="1"/>
      <dgm:spPr/>
    </dgm:pt>
    <dgm:pt modelId="{0257E79F-0863-4F96-B45E-15C8A64E584C}" type="pres">
      <dgm:prSet presAssocID="{B4F54060-0664-44E0-A189-565DEE51814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9EAFF-0ECB-4866-877C-1078DD34FF72}" type="pres">
      <dgm:prSet presAssocID="{B4F54060-0664-44E0-A189-565DEE51814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EF467-03A6-4EEE-BC29-36976ADFE68A}" type="pres">
      <dgm:prSet presAssocID="{B4F54060-0664-44E0-A189-565DEE51814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CCFE3-87E1-4B7D-BC8C-09713F682E53}" type="pres">
      <dgm:prSet presAssocID="{B4F54060-0664-44E0-A189-565DEE51814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CD5A5-FE4C-47C7-89B6-471DF75009B5}" srcId="{B4F54060-0664-44E0-A189-565DEE518140}" destId="{2DDCC08B-1976-4DA0-A70B-722631B3F9C6}" srcOrd="1" destOrd="0" parTransId="{4A501634-3220-4167-9521-A8B553C0231E}" sibTransId="{2A0BDEB4-EF32-4639-8351-0333AA3F061C}"/>
    <dgm:cxn modelId="{E0D98F26-E7F6-45F4-AE16-225048050B2D}" type="presOf" srcId="{76CA737A-0CAC-4AD9-BF05-1182DE3388C0}" destId="{8D0CCFE3-87E1-4B7D-BC8C-09713F682E53}" srcOrd="0" destOrd="0" presId="urn:microsoft.com/office/officeart/2005/8/layout/matrix3"/>
    <dgm:cxn modelId="{F42C12BE-25F7-42C9-9F1F-0E3CE27565F1}" srcId="{B4F54060-0664-44E0-A189-565DEE518140}" destId="{05105D3B-751B-4045-A7F8-EB08378CAB7E}" srcOrd="0" destOrd="0" parTransId="{F9FD6EB3-B826-4D42-B9EC-D9E28BF95FF0}" sibTransId="{5E2145E0-6699-4F9D-9F61-896B416823FD}"/>
    <dgm:cxn modelId="{A2C72B0F-7D9D-4846-B9DE-0C7554DD59CB}" type="presOf" srcId="{A842E4EC-E88B-4DE1-AA27-1D67588635EB}" destId="{ED9EF467-03A6-4EEE-BC29-36976ADFE68A}" srcOrd="0" destOrd="0" presId="urn:microsoft.com/office/officeart/2005/8/layout/matrix3"/>
    <dgm:cxn modelId="{B58B7CED-C0A2-4C1D-AA81-EAD0FF255699}" srcId="{B4F54060-0664-44E0-A189-565DEE518140}" destId="{76CA737A-0CAC-4AD9-BF05-1182DE3388C0}" srcOrd="3" destOrd="0" parTransId="{3D50D403-62D5-43E4-A1CF-339A7D98DF28}" sibTransId="{635F2E5D-7D9C-4C3A-988B-DB2EF099CB9E}"/>
    <dgm:cxn modelId="{949D70B1-675E-4C54-A3FB-1E164ABF1C92}" srcId="{B4F54060-0664-44E0-A189-565DEE518140}" destId="{A842E4EC-E88B-4DE1-AA27-1D67588635EB}" srcOrd="2" destOrd="0" parTransId="{4326A441-4DDD-4E7E-95CD-50E2EEB75BF2}" sibTransId="{D051F80C-C267-4BFC-8D3B-64AA4F69BB97}"/>
    <dgm:cxn modelId="{C4E833D0-4459-41BE-857C-150D5CD61DA8}" type="presOf" srcId="{2DDCC08B-1976-4DA0-A70B-722631B3F9C6}" destId="{0549EAFF-0ECB-4866-877C-1078DD34FF72}" srcOrd="0" destOrd="0" presId="urn:microsoft.com/office/officeart/2005/8/layout/matrix3"/>
    <dgm:cxn modelId="{9950B308-748C-4BCA-902E-360BC4D1C68F}" type="presOf" srcId="{05105D3B-751B-4045-A7F8-EB08378CAB7E}" destId="{0257E79F-0863-4F96-B45E-15C8A64E584C}" srcOrd="0" destOrd="0" presId="urn:microsoft.com/office/officeart/2005/8/layout/matrix3"/>
    <dgm:cxn modelId="{180019EE-5B22-455A-B35E-FEA9CB99B384}" type="presOf" srcId="{B4F54060-0664-44E0-A189-565DEE518140}" destId="{90D4C62B-E7AF-4AA1-8232-3137EEA5D4EF}" srcOrd="0" destOrd="0" presId="urn:microsoft.com/office/officeart/2005/8/layout/matrix3"/>
    <dgm:cxn modelId="{DE37D385-8BEE-40A0-8E04-88A83F959AAC}" type="presParOf" srcId="{90D4C62B-E7AF-4AA1-8232-3137EEA5D4EF}" destId="{4E53C506-4D58-493B-8850-C62638849D55}" srcOrd="0" destOrd="0" presId="urn:microsoft.com/office/officeart/2005/8/layout/matrix3"/>
    <dgm:cxn modelId="{4BA9A396-A4F7-4569-B96C-AF202F22CE37}" type="presParOf" srcId="{90D4C62B-E7AF-4AA1-8232-3137EEA5D4EF}" destId="{0257E79F-0863-4F96-B45E-15C8A64E584C}" srcOrd="1" destOrd="0" presId="urn:microsoft.com/office/officeart/2005/8/layout/matrix3"/>
    <dgm:cxn modelId="{4DD9429F-A5E7-42D8-90CA-82F1446CAEFF}" type="presParOf" srcId="{90D4C62B-E7AF-4AA1-8232-3137EEA5D4EF}" destId="{0549EAFF-0ECB-4866-877C-1078DD34FF72}" srcOrd="2" destOrd="0" presId="urn:microsoft.com/office/officeart/2005/8/layout/matrix3"/>
    <dgm:cxn modelId="{1E0F7640-0D06-452C-8E23-C868CAD831A6}" type="presParOf" srcId="{90D4C62B-E7AF-4AA1-8232-3137EEA5D4EF}" destId="{ED9EF467-03A6-4EEE-BC29-36976ADFE68A}" srcOrd="3" destOrd="0" presId="urn:microsoft.com/office/officeart/2005/8/layout/matrix3"/>
    <dgm:cxn modelId="{25539AF3-F05B-419F-A42D-FCF62674FFAC}" type="presParOf" srcId="{90D4C62B-E7AF-4AA1-8232-3137EEA5D4EF}" destId="{8D0CCFE3-87E1-4B7D-BC8C-09713F682E53}" srcOrd="4" destOrd="0" presId="urn:microsoft.com/office/officeart/2005/8/layout/matrix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14C71-4CC9-4675-A5E4-B15E577EF095}" type="doc">
      <dgm:prSet loTypeId="urn:microsoft.com/office/officeart/2005/8/layout/pList2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E2EA2FB-FA59-4C64-A97A-0BF6054DE54E}">
      <dgm:prSet phldrT="[Текст]"/>
      <dgm:spPr/>
      <dgm:t>
        <a:bodyPr/>
        <a:lstStyle/>
        <a:p>
          <a:r>
            <a: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Пластмассовая скалочка </a:t>
          </a:r>
        </a:p>
        <a:p>
          <a:r>
            <a:rPr lang="ru-RU" dirty="0" smtClean="0"/>
            <a:t>может быть в виде фигурок различных животных, а также листьев, фруктов, овощей, узоров и пр.</a:t>
          </a:r>
          <a:endParaRPr lang="ru-RU" i="0" u="none" dirty="0"/>
        </a:p>
      </dgm:t>
    </dgm:pt>
    <dgm:pt modelId="{7E12FFBE-CDB3-4F0B-8BC2-8ED213BAD716}" type="parTrans" cxnId="{8D69C268-D523-4312-AEBE-569DB5CD7FB8}">
      <dgm:prSet/>
      <dgm:spPr/>
      <dgm:t>
        <a:bodyPr/>
        <a:lstStyle/>
        <a:p>
          <a:endParaRPr lang="ru-RU"/>
        </a:p>
      </dgm:t>
    </dgm:pt>
    <dgm:pt modelId="{C6E6324F-F16B-4D1E-9FE1-54C5F95CE413}" type="sibTrans" cxnId="{8D69C268-D523-4312-AEBE-569DB5CD7FB8}">
      <dgm:prSet/>
      <dgm:spPr/>
      <dgm:t>
        <a:bodyPr/>
        <a:lstStyle/>
        <a:p>
          <a:endParaRPr lang="ru-RU"/>
        </a:p>
      </dgm:t>
    </dgm:pt>
    <dgm:pt modelId="{82BF0839-D5E8-4D56-B850-2BB90C4447A3}">
      <dgm:prSet phldrT="[Текст]"/>
      <dgm:spPr/>
      <dgm:t>
        <a:bodyPr/>
        <a:lstStyle/>
        <a:p>
          <a:r>
            <a: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Стек</a:t>
          </a:r>
        </a:p>
        <a:p>
          <a:r>
            <a:rPr lang="ru-RU" dirty="0" smtClean="0"/>
            <a:t>Применяется в процессе лепки, чтобы отрезать куски от основного бруска, делать надрезы, разрезы, вырезать фигурки и пр. </a:t>
          </a:r>
          <a:endParaRPr lang="ru-RU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469340-9EF2-40BB-871E-1056367D2D8C}" type="parTrans" cxnId="{B7F5F511-8A41-45A0-BF1E-5D292F84D574}">
      <dgm:prSet/>
      <dgm:spPr/>
      <dgm:t>
        <a:bodyPr/>
        <a:lstStyle/>
        <a:p>
          <a:endParaRPr lang="ru-RU"/>
        </a:p>
      </dgm:t>
    </dgm:pt>
    <dgm:pt modelId="{B95A0470-D6F6-4CF6-8239-8B5FADBEC58D}" type="sibTrans" cxnId="{B7F5F511-8A41-45A0-BF1E-5D292F84D574}">
      <dgm:prSet/>
      <dgm:spPr/>
      <dgm:t>
        <a:bodyPr/>
        <a:lstStyle/>
        <a:p>
          <a:endParaRPr lang="ru-RU"/>
        </a:p>
      </dgm:t>
    </dgm:pt>
    <dgm:pt modelId="{1CFE1891-EEE6-4D8E-954C-92115168BB25}">
      <dgm:prSet phldrT="[Текст]"/>
      <dgm:spPr/>
      <dgm:t>
        <a:bodyPr/>
        <a:lstStyle/>
        <a:p>
          <a:r>
            <a: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Одноразовый шприц без иглы</a:t>
          </a:r>
        </a:p>
        <a:p>
          <a:r>
            <a:rPr lang="ru-RU" dirty="0" smtClean="0"/>
            <a:t>для получения тонких и одинаковых по толщине валиков или жгутиков. </a:t>
          </a:r>
          <a:endParaRPr lang="ru-RU" dirty="0"/>
        </a:p>
      </dgm:t>
    </dgm:pt>
    <dgm:pt modelId="{826E4862-485D-49F5-B9A0-9D82C1948C22}" type="parTrans" cxnId="{0046A990-53D2-4829-8DDF-AFCFC9C65DD2}">
      <dgm:prSet/>
      <dgm:spPr/>
      <dgm:t>
        <a:bodyPr/>
        <a:lstStyle/>
        <a:p>
          <a:endParaRPr lang="ru-RU"/>
        </a:p>
      </dgm:t>
    </dgm:pt>
    <dgm:pt modelId="{2570468F-472D-4F70-BB55-54156BECBEED}" type="sibTrans" cxnId="{0046A990-53D2-4829-8DDF-AFCFC9C65DD2}">
      <dgm:prSet/>
      <dgm:spPr/>
      <dgm:t>
        <a:bodyPr/>
        <a:lstStyle/>
        <a:p>
          <a:endParaRPr lang="ru-RU"/>
        </a:p>
      </dgm:t>
    </dgm:pt>
    <dgm:pt modelId="{A6E9BE11-2E96-4267-A3A5-4645B3CD7F93}">
      <dgm:prSet phldrT="[Текст]"/>
      <dgm:spPr/>
      <dgm:t>
        <a:bodyPr/>
        <a:lstStyle/>
        <a:p>
          <a:r>
            <a: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Пластмассовые баночки или контейнеры </a:t>
          </a:r>
        </a:p>
        <a:p>
          <a:r>
            <a:rPr lang="ru-RU" dirty="0" smtClean="0"/>
            <a:t>необходимы для хранения пластилиновых поделок и остатков пластилина.</a:t>
          </a:r>
          <a:endParaRPr lang="ru-RU" b="1" i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4D028-250C-470F-A1F7-4F85FC28E02D}" type="parTrans" cxnId="{F4CAD5AA-7FB5-4D6E-9CCC-B3DB7D49A397}">
      <dgm:prSet/>
      <dgm:spPr/>
      <dgm:t>
        <a:bodyPr/>
        <a:lstStyle/>
        <a:p>
          <a:endParaRPr lang="ru-RU"/>
        </a:p>
      </dgm:t>
    </dgm:pt>
    <dgm:pt modelId="{678575EE-E516-4313-BF25-18B1BA80060B}" type="sibTrans" cxnId="{F4CAD5AA-7FB5-4D6E-9CCC-B3DB7D49A397}">
      <dgm:prSet/>
      <dgm:spPr/>
      <dgm:t>
        <a:bodyPr/>
        <a:lstStyle/>
        <a:p>
          <a:endParaRPr lang="ru-RU"/>
        </a:p>
      </dgm:t>
    </dgm:pt>
    <dgm:pt modelId="{746CF3F6-FE8D-42F4-A286-559672C7EAA2}" type="pres">
      <dgm:prSet presAssocID="{DF614C71-4CC9-4675-A5E4-B15E577EF0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9119E-CA29-4A0A-BDBD-FEEE76E51D1D}" type="pres">
      <dgm:prSet presAssocID="{DF614C71-4CC9-4675-A5E4-B15E577EF095}" presName="bkgdShp" presStyleLbl="alignAccFollowNode1" presStyleIdx="0" presStyleCnt="1"/>
      <dgm:spPr/>
      <dgm:t>
        <a:bodyPr/>
        <a:lstStyle/>
        <a:p>
          <a:endParaRPr lang="ru-RU"/>
        </a:p>
      </dgm:t>
    </dgm:pt>
    <dgm:pt modelId="{41A14611-815C-4512-8045-9B06D69033A6}" type="pres">
      <dgm:prSet presAssocID="{DF614C71-4CC9-4675-A5E4-B15E577EF095}" presName="linComp" presStyleCnt="0"/>
      <dgm:spPr/>
      <dgm:t>
        <a:bodyPr/>
        <a:lstStyle/>
        <a:p>
          <a:endParaRPr lang="ru-RU"/>
        </a:p>
      </dgm:t>
    </dgm:pt>
    <dgm:pt modelId="{5CD0AD7E-99D1-45F3-82F9-FEEBFF4A9E2B}" type="pres">
      <dgm:prSet presAssocID="{BE2EA2FB-FA59-4C64-A97A-0BF6054DE54E}" presName="compNode" presStyleCnt="0"/>
      <dgm:spPr/>
      <dgm:t>
        <a:bodyPr/>
        <a:lstStyle/>
        <a:p>
          <a:endParaRPr lang="ru-RU"/>
        </a:p>
      </dgm:t>
    </dgm:pt>
    <dgm:pt modelId="{4EC37F35-F0EA-4338-96A5-137B8A00B9F5}" type="pres">
      <dgm:prSet presAssocID="{BE2EA2FB-FA59-4C64-A97A-0BF6054DE5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4C50C-F3F0-4499-AE67-70B1F8B5FF21}" type="pres">
      <dgm:prSet presAssocID="{BE2EA2FB-FA59-4C64-A97A-0BF6054DE54E}" presName="invisiNode" presStyleLbl="node1" presStyleIdx="0" presStyleCnt="4"/>
      <dgm:spPr/>
      <dgm:t>
        <a:bodyPr/>
        <a:lstStyle/>
        <a:p>
          <a:endParaRPr lang="ru-RU"/>
        </a:p>
      </dgm:t>
    </dgm:pt>
    <dgm:pt modelId="{471B23CC-6C73-49CE-9525-E24C7F933C75}" type="pres">
      <dgm:prSet presAssocID="{BE2EA2FB-FA59-4C64-A97A-0BF6054DE54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850AFA-D808-43AD-B797-F7EAF9C26ADA}" type="pres">
      <dgm:prSet presAssocID="{C6E6324F-F16B-4D1E-9FE1-54C5F95CE4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F5C4FC-9785-44E0-81CA-953F2C57C154}" type="pres">
      <dgm:prSet presAssocID="{82BF0839-D5E8-4D56-B850-2BB90C4447A3}" presName="compNode" presStyleCnt="0"/>
      <dgm:spPr/>
      <dgm:t>
        <a:bodyPr/>
        <a:lstStyle/>
        <a:p>
          <a:endParaRPr lang="ru-RU"/>
        </a:p>
      </dgm:t>
    </dgm:pt>
    <dgm:pt modelId="{4FBEF347-6464-4D39-A33B-371129E85013}" type="pres">
      <dgm:prSet presAssocID="{82BF0839-D5E8-4D56-B850-2BB90C4447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1851F-5E59-43C5-994A-46705EF5926F}" type="pres">
      <dgm:prSet presAssocID="{82BF0839-D5E8-4D56-B850-2BB90C4447A3}" presName="invisiNode" presStyleLbl="node1" presStyleIdx="1" presStyleCnt="4"/>
      <dgm:spPr/>
      <dgm:t>
        <a:bodyPr/>
        <a:lstStyle/>
        <a:p>
          <a:endParaRPr lang="ru-RU"/>
        </a:p>
      </dgm:t>
    </dgm:pt>
    <dgm:pt modelId="{E670AC2B-A73B-457C-B887-B662E012FE4F}" type="pres">
      <dgm:prSet presAssocID="{82BF0839-D5E8-4D56-B850-2BB90C4447A3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503BD4-AD8C-4007-A1EC-2D94400B27C8}" type="pres">
      <dgm:prSet presAssocID="{B95A0470-D6F6-4CF6-8239-8B5FADBEC5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723FD5-328B-4320-A1A0-B9D9EFB55BD9}" type="pres">
      <dgm:prSet presAssocID="{1CFE1891-EEE6-4D8E-954C-92115168BB25}" presName="compNode" presStyleCnt="0"/>
      <dgm:spPr/>
      <dgm:t>
        <a:bodyPr/>
        <a:lstStyle/>
        <a:p>
          <a:endParaRPr lang="ru-RU"/>
        </a:p>
      </dgm:t>
    </dgm:pt>
    <dgm:pt modelId="{D316A3B1-43AF-4447-A128-5FE47B2D85B2}" type="pres">
      <dgm:prSet presAssocID="{1CFE1891-EEE6-4D8E-954C-92115168BB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71A43-A993-4B1C-8DC8-01C6CE0C366B}" type="pres">
      <dgm:prSet presAssocID="{1CFE1891-EEE6-4D8E-954C-92115168BB25}" presName="invisiNode" presStyleLbl="node1" presStyleIdx="2" presStyleCnt="4"/>
      <dgm:spPr/>
      <dgm:t>
        <a:bodyPr/>
        <a:lstStyle/>
        <a:p>
          <a:endParaRPr lang="ru-RU"/>
        </a:p>
      </dgm:t>
    </dgm:pt>
    <dgm:pt modelId="{DEEBDAA8-E859-4CC3-80C4-9DF08022831A}" type="pres">
      <dgm:prSet presAssocID="{1CFE1891-EEE6-4D8E-954C-92115168BB25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86EE0A-1687-4D62-A8DF-9630FD35CD4D}" type="pres">
      <dgm:prSet presAssocID="{2570468F-472D-4F70-BB55-54156BECBE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122CD9-82CE-4D98-B225-D29B3349C052}" type="pres">
      <dgm:prSet presAssocID="{A6E9BE11-2E96-4267-A3A5-4645B3CD7F93}" presName="compNode" presStyleCnt="0"/>
      <dgm:spPr/>
      <dgm:t>
        <a:bodyPr/>
        <a:lstStyle/>
        <a:p>
          <a:endParaRPr lang="ru-RU"/>
        </a:p>
      </dgm:t>
    </dgm:pt>
    <dgm:pt modelId="{AF41A77E-0F41-4467-B4F0-FE5F2364E827}" type="pres">
      <dgm:prSet presAssocID="{A6E9BE11-2E96-4267-A3A5-4645B3CD7F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F5F60-5906-46AB-A913-921C3B9D496B}" type="pres">
      <dgm:prSet presAssocID="{A6E9BE11-2E96-4267-A3A5-4645B3CD7F93}" presName="invisiNode" presStyleLbl="node1" presStyleIdx="3" presStyleCnt="4"/>
      <dgm:spPr/>
      <dgm:t>
        <a:bodyPr/>
        <a:lstStyle/>
        <a:p>
          <a:endParaRPr lang="ru-RU"/>
        </a:p>
      </dgm:t>
    </dgm:pt>
    <dgm:pt modelId="{F8C4C873-FD7B-4BAA-A4FB-1332A53AB86A}" type="pres">
      <dgm:prSet presAssocID="{A6E9BE11-2E96-4267-A3A5-4645B3CD7F9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4CAD5AA-7FB5-4D6E-9CCC-B3DB7D49A397}" srcId="{DF614C71-4CC9-4675-A5E4-B15E577EF095}" destId="{A6E9BE11-2E96-4267-A3A5-4645B3CD7F93}" srcOrd="3" destOrd="0" parTransId="{56C4D028-250C-470F-A1F7-4F85FC28E02D}" sibTransId="{678575EE-E516-4313-BF25-18B1BA80060B}"/>
    <dgm:cxn modelId="{B7F5F511-8A41-45A0-BF1E-5D292F84D574}" srcId="{DF614C71-4CC9-4675-A5E4-B15E577EF095}" destId="{82BF0839-D5E8-4D56-B850-2BB90C4447A3}" srcOrd="1" destOrd="0" parTransId="{9A469340-9EF2-40BB-871E-1056367D2D8C}" sibTransId="{B95A0470-D6F6-4CF6-8239-8B5FADBEC58D}"/>
    <dgm:cxn modelId="{59CD1494-E1FB-45CA-B060-3FD2A6001266}" type="presOf" srcId="{C6E6324F-F16B-4D1E-9FE1-54C5F95CE413}" destId="{97850AFA-D808-43AD-B797-F7EAF9C26ADA}" srcOrd="0" destOrd="0" presId="urn:microsoft.com/office/officeart/2005/8/layout/pList2#1"/>
    <dgm:cxn modelId="{0046A990-53D2-4829-8DDF-AFCFC9C65DD2}" srcId="{DF614C71-4CC9-4675-A5E4-B15E577EF095}" destId="{1CFE1891-EEE6-4D8E-954C-92115168BB25}" srcOrd="2" destOrd="0" parTransId="{826E4862-485D-49F5-B9A0-9D82C1948C22}" sibTransId="{2570468F-472D-4F70-BB55-54156BECBEED}"/>
    <dgm:cxn modelId="{B090638C-201F-4902-824A-A5B138D35174}" type="presOf" srcId="{DF614C71-4CC9-4675-A5E4-B15E577EF095}" destId="{746CF3F6-FE8D-42F4-A286-559672C7EAA2}" srcOrd="0" destOrd="0" presId="urn:microsoft.com/office/officeart/2005/8/layout/pList2#1"/>
    <dgm:cxn modelId="{C2FAF440-F760-4C5E-B360-E5A0DC839A9E}" type="presOf" srcId="{1CFE1891-EEE6-4D8E-954C-92115168BB25}" destId="{D316A3B1-43AF-4447-A128-5FE47B2D85B2}" srcOrd="0" destOrd="0" presId="urn:microsoft.com/office/officeart/2005/8/layout/pList2#1"/>
    <dgm:cxn modelId="{BB953AA4-BE14-4A15-B190-4C81BBE7367F}" type="presOf" srcId="{B95A0470-D6F6-4CF6-8239-8B5FADBEC58D}" destId="{23503BD4-AD8C-4007-A1EC-2D94400B27C8}" srcOrd="0" destOrd="0" presId="urn:microsoft.com/office/officeart/2005/8/layout/pList2#1"/>
    <dgm:cxn modelId="{033ACA9D-F343-4593-89E1-E5F43FBA987A}" type="presOf" srcId="{2570468F-472D-4F70-BB55-54156BECBEED}" destId="{CE86EE0A-1687-4D62-A8DF-9630FD35CD4D}" srcOrd="0" destOrd="0" presId="urn:microsoft.com/office/officeart/2005/8/layout/pList2#1"/>
    <dgm:cxn modelId="{ECA52B1D-1456-4EE0-92D4-A58EA76D4CBA}" type="presOf" srcId="{A6E9BE11-2E96-4267-A3A5-4645B3CD7F93}" destId="{AF41A77E-0F41-4467-B4F0-FE5F2364E827}" srcOrd="0" destOrd="0" presId="urn:microsoft.com/office/officeart/2005/8/layout/pList2#1"/>
    <dgm:cxn modelId="{C20A7490-4602-41DA-B7CF-C930F1362DAE}" type="presOf" srcId="{82BF0839-D5E8-4D56-B850-2BB90C4447A3}" destId="{4FBEF347-6464-4D39-A33B-371129E85013}" srcOrd="0" destOrd="0" presId="urn:microsoft.com/office/officeart/2005/8/layout/pList2#1"/>
    <dgm:cxn modelId="{5C00AE69-8113-42D0-9BAA-FB3F068DAE8A}" type="presOf" srcId="{BE2EA2FB-FA59-4C64-A97A-0BF6054DE54E}" destId="{4EC37F35-F0EA-4338-96A5-137B8A00B9F5}" srcOrd="0" destOrd="0" presId="urn:microsoft.com/office/officeart/2005/8/layout/pList2#1"/>
    <dgm:cxn modelId="{8D69C268-D523-4312-AEBE-569DB5CD7FB8}" srcId="{DF614C71-4CC9-4675-A5E4-B15E577EF095}" destId="{BE2EA2FB-FA59-4C64-A97A-0BF6054DE54E}" srcOrd="0" destOrd="0" parTransId="{7E12FFBE-CDB3-4F0B-8BC2-8ED213BAD716}" sibTransId="{C6E6324F-F16B-4D1E-9FE1-54C5F95CE413}"/>
    <dgm:cxn modelId="{50596DC0-A426-4F78-BB6A-9D2560C06303}" type="presParOf" srcId="{746CF3F6-FE8D-42F4-A286-559672C7EAA2}" destId="{E299119E-CA29-4A0A-BDBD-FEEE76E51D1D}" srcOrd="0" destOrd="0" presId="urn:microsoft.com/office/officeart/2005/8/layout/pList2#1"/>
    <dgm:cxn modelId="{8A195503-0846-42C1-A10F-CEB544D0AC50}" type="presParOf" srcId="{746CF3F6-FE8D-42F4-A286-559672C7EAA2}" destId="{41A14611-815C-4512-8045-9B06D69033A6}" srcOrd="1" destOrd="0" presId="urn:microsoft.com/office/officeart/2005/8/layout/pList2#1"/>
    <dgm:cxn modelId="{7A5AF032-517C-4665-94E2-9B062301570D}" type="presParOf" srcId="{41A14611-815C-4512-8045-9B06D69033A6}" destId="{5CD0AD7E-99D1-45F3-82F9-FEEBFF4A9E2B}" srcOrd="0" destOrd="0" presId="urn:microsoft.com/office/officeart/2005/8/layout/pList2#1"/>
    <dgm:cxn modelId="{D29DACAD-8340-4EA0-81D5-D86773F190E9}" type="presParOf" srcId="{5CD0AD7E-99D1-45F3-82F9-FEEBFF4A9E2B}" destId="{4EC37F35-F0EA-4338-96A5-137B8A00B9F5}" srcOrd="0" destOrd="0" presId="urn:microsoft.com/office/officeart/2005/8/layout/pList2#1"/>
    <dgm:cxn modelId="{D6CF5C72-E14C-41CE-8F50-F043C1E63BBC}" type="presParOf" srcId="{5CD0AD7E-99D1-45F3-82F9-FEEBFF4A9E2B}" destId="{ACD4C50C-F3F0-4499-AE67-70B1F8B5FF21}" srcOrd="1" destOrd="0" presId="urn:microsoft.com/office/officeart/2005/8/layout/pList2#1"/>
    <dgm:cxn modelId="{09F7A138-5C9B-46EB-9B1B-BE72E1323325}" type="presParOf" srcId="{5CD0AD7E-99D1-45F3-82F9-FEEBFF4A9E2B}" destId="{471B23CC-6C73-49CE-9525-E24C7F933C75}" srcOrd="2" destOrd="0" presId="urn:microsoft.com/office/officeart/2005/8/layout/pList2#1"/>
    <dgm:cxn modelId="{9F3D9132-FD77-4E68-BAE1-720BFB0DFB99}" type="presParOf" srcId="{41A14611-815C-4512-8045-9B06D69033A6}" destId="{97850AFA-D808-43AD-B797-F7EAF9C26ADA}" srcOrd="1" destOrd="0" presId="urn:microsoft.com/office/officeart/2005/8/layout/pList2#1"/>
    <dgm:cxn modelId="{C7DCE9CE-8FFA-402B-8B3F-971E33635753}" type="presParOf" srcId="{41A14611-815C-4512-8045-9B06D69033A6}" destId="{EAF5C4FC-9785-44E0-81CA-953F2C57C154}" srcOrd="2" destOrd="0" presId="urn:microsoft.com/office/officeart/2005/8/layout/pList2#1"/>
    <dgm:cxn modelId="{E63F7376-6B27-4C47-8867-D73669BF33CB}" type="presParOf" srcId="{EAF5C4FC-9785-44E0-81CA-953F2C57C154}" destId="{4FBEF347-6464-4D39-A33B-371129E85013}" srcOrd="0" destOrd="0" presId="urn:microsoft.com/office/officeart/2005/8/layout/pList2#1"/>
    <dgm:cxn modelId="{F211D9DB-575F-4600-8637-4ADD196389C7}" type="presParOf" srcId="{EAF5C4FC-9785-44E0-81CA-953F2C57C154}" destId="{8A61851F-5E59-43C5-994A-46705EF5926F}" srcOrd="1" destOrd="0" presId="urn:microsoft.com/office/officeart/2005/8/layout/pList2#1"/>
    <dgm:cxn modelId="{A1625A5F-9892-4A8F-B6DD-1BB75CCF9F8B}" type="presParOf" srcId="{EAF5C4FC-9785-44E0-81CA-953F2C57C154}" destId="{E670AC2B-A73B-457C-B887-B662E012FE4F}" srcOrd="2" destOrd="0" presId="urn:microsoft.com/office/officeart/2005/8/layout/pList2#1"/>
    <dgm:cxn modelId="{66E9394D-61C9-4E2F-82CC-5BA0E7DF88C4}" type="presParOf" srcId="{41A14611-815C-4512-8045-9B06D69033A6}" destId="{23503BD4-AD8C-4007-A1EC-2D94400B27C8}" srcOrd="3" destOrd="0" presId="urn:microsoft.com/office/officeart/2005/8/layout/pList2#1"/>
    <dgm:cxn modelId="{C360A26A-EC6C-41C1-AC86-A3A1FC6CFCFA}" type="presParOf" srcId="{41A14611-815C-4512-8045-9B06D69033A6}" destId="{55723FD5-328B-4320-A1A0-B9D9EFB55BD9}" srcOrd="4" destOrd="0" presId="urn:microsoft.com/office/officeart/2005/8/layout/pList2#1"/>
    <dgm:cxn modelId="{3A5FAF56-8B49-423F-A0A6-D44E7312837E}" type="presParOf" srcId="{55723FD5-328B-4320-A1A0-B9D9EFB55BD9}" destId="{D316A3B1-43AF-4447-A128-5FE47B2D85B2}" srcOrd="0" destOrd="0" presId="urn:microsoft.com/office/officeart/2005/8/layout/pList2#1"/>
    <dgm:cxn modelId="{7C4A6C33-A4A5-4F6A-AB27-6FA9E0A408A4}" type="presParOf" srcId="{55723FD5-328B-4320-A1A0-B9D9EFB55BD9}" destId="{AAF71A43-A993-4B1C-8DC8-01C6CE0C366B}" srcOrd="1" destOrd="0" presId="urn:microsoft.com/office/officeart/2005/8/layout/pList2#1"/>
    <dgm:cxn modelId="{0D333CA8-1764-4172-9246-907F69807BB4}" type="presParOf" srcId="{55723FD5-328B-4320-A1A0-B9D9EFB55BD9}" destId="{DEEBDAA8-E859-4CC3-80C4-9DF08022831A}" srcOrd="2" destOrd="0" presId="urn:microsoft.com/office/officeart/2005/8/layout/pList2#1"/>
    <dgm:cxn modelId="{46590E38-1F28-4C81-AD21-6B07FD29FB39}" type="presParOf" srcId="{41A14611-815C-4512-8045-9B06D69033A6}" destId="{CE86EE0A-1687-4D62-A8DF-9630FD35CD4D}" srcOrd="5" destOrd="0" presId="urn:microsoft.com/office/officeart/2005/8/layout/pList2#1"/>
    <dgm:cxn modelId="{FB61C8E3-4753-44B0-8901-4EBD1A1B2B87}" type="presParOf" srcId="{41A14611-815C-4512-8045-9B06D69033A6}" destId="{66122CD9-82CE-4D98-B225-D29B3349C052}" srcOrd="6" destOrd="0" presId="urn:microsoft.com/office/officeart/2005/8/layout/pList2#1"/>
    <dgm:cxn modelId="{5B81432D-B777-4C7D-85F1-F8830138B8AD}" type="presParOf" srcId="{66122CD9-82CE-4D98-B225-D29B3349C052}" destId="{AF41A77E-0F41-4467-B4F0-FE5F2364E827}" srcOrd="0" destOrd="0" presId="urn:microsoft.com/office/officeart/2005/8/layout/pList2#1"/>
    <dgm:cxn modelId="{0578BC71-AE4F-43C5-9C7A-CEC501920F9A}" type="presParOf" srcId="{66122CD9-82CE-4D98-B225-D29B3349C052}" destId="{45DF5F60-5906-46AB-A913-921C3B9D496B}" srcOrd="1" destOrd="0" presId="urn:microsoft.com/office/officeart/2005/8/layout/pList2#1"/>
    <dgm:cxn modelId="{0270FFBB-D159-477F-A2E8-03D45B3AAAE6}" type="presParOf" srcId="{66122CD9-82CE-4D98-B225-D29B3349C052}" destId="{F8C4C873-FD7B-4BAA-A4FB-1332A53AB86A}" srcOrd="2" destOrd="0" presId="urn:microsoft.com/office/officeart/2005/8/layout/pList2#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B49D9-4A60-48A2-AB9D-58A8DD83A75F}" type="doc">
      <dgm:prSet loTypeId="urn:microsoft.com/office/officeart/2005/8/layout/vList4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F29334-BDA1-489A-9910-ED51343425F6}">
      <dgm:prSet phldrT="[Текст]" custT="1"/>
      <dgm:spPr/>
      <dgm:t>
        <a:bodyPr/>
        <a:lstStyle/>
        <a:p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Нельзя</a:t>
          </a:r>
          <a:r>
            <a:rPr lang="ru-RU" sz="2400" dirty="0" smtClean="0"/>
            <a:t> брать пластилин в рот!</a:t>
          </a:r>
          <a:endParaRPr lang="ru-RU" sz="1700" dirty="0"/>
        </a:p>
      </dgm:t>
    </dgm:pt>
    <dgm:pt modelId="{61CCF3BB-A61A-4C3A-ADAD-F35263BAFB30}" type="parTrans" cxnId="{0F078FBF-C02C-4EE8-9A7A-DF6A16178875}">
      <dgm:prSet/>
      <dgm:spPr/>
      <dgm:t>
        <a:bodyPr/>
        <a:lstStyle/>
        <a:p>
          <a:endParaRPr lang="ru-RU"/>
        </a:p>
      </dgm:t>
    </dgm:pt>
    <dgm:pt modelId="{2998D389-BD00-4EA5-913C-252098D5B3C8}" type="sibTrans" cxnId="{0F078FBF-C02C-4EE8-9A7A-DF6A16178875}">
      <dgm:prSet/>
      <dgm:spPr/>
      <dgm:t>
        <a:bodyPr/>
        <a:lstStyle/>
        <a:p>
          <a:endParaRPr lang="ru-RU"/>
        </a:p>
      </dgm:t>
    </dgm:pt>
    <dgm:pt modelId="{F54591A9-8BE9-4C1D-B5E0-F0B56A05A575}">
      <dgm:prSet phldrT="[Текст]" custT="1"/>
      <dgm:spPr/>
      <dgm:t>
        <a:bodyPr/>
        <a:lstStyle/>
        <a:p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Нельзя</a:t>
          </a:r>
          <a:r>
            <a:rPr lang="ru-RU" sz="2400" b="1" u="sng" dirty="0" smtClean="0"/>
            <a:t> </a:t>
          </a:r>
          <a:r>
            <a:rPr lang="ru-RU" sz="2400" dirty="0" smtClean="0"/>
            <a:t>трогать лицо грязными руками!</a:t>
          </a:r>
          <a:endParaRPr lang="ru-RU" sz="1700" dirty="0"/>
        </a:p>
      </dgm:t>
    </dgm:pt>
    <dgm:pt modelId="{A4E22CBA-DCFF-4D80-861E-9F3DD864786D}" type="parTrans" cxnId="{3FAD5162-99FC-42C9-A750-A9327177CFA5}">
      <dgm:prSet/>
      <dgm:spPr/>
      <dgm:t>
        <a:bodyPr/>
        <a:lstStyle/>
        <a:p>
          <a:endParaRPr lang="ru-RU"/>
        </a:p>
      </dgm:t>
    </dgm:pt>
    <dgm:pt modelId="{10BD741D-D48B-4BBE-8601-A228F0BFB1E2}" type="sibTrans" cxnId="{3FAD5162-99FC-42C9-A750-A9327177CFA5}">
      <dgm:prSet/>
      <dgm:spPr/>
      <dgm:t>
        <a:bodyPr/>
        <a:lstStyle/>
        <a:p>
          <a:endParaRPr lang="ru-RU"/>
        </a:p>
      </dgm:t>
    </dgm:pt>
    <dgm:pt modelId="{E7285CE6-1DED-4E8F-A98D-528F00D2E4D9}">
      <dgm:prSet phldrT="[Текст]" phldr="1"/>
      <dgm:spPr/>
      <dgm:t>
        <a:bodyPr/>
        <a:lstStyle/>
        <a:p>
          <a:endParaRPr lang="ru-RU" sz="1300" dirty="0"/>
        </a:p>
      </dgm:t>
    </dgm:pt>
    <dgm:pt modelId="{A92D0800-05F5-40D2-86DE-88A7E84A0F62}" type="parTrans" cxnId="{28C91B37-33CD-43B1-9787-FE7F77D717C0}">
      <dgm:prSet/>
      <dgm:spPr/>
      <dgm:t>
        <a:bodyPr/>
        <a:lstStyle/>
        <a:p>
          <a:endParaRPr lang="ru-RU"/>
        </a:p>
      </dgm:t>
    </dgm:pt>
    <dgm:pt modelId="{8276D543-A136-43B9-B3A6-6643ED5FA287}" type="sibTrans" cxnId="{28C91B37-33CD-43B1-9787-FE7F77D717C0}">
      <dgm:prSet/>
      <dgm:spPr/>
      <dgm:t>
        <a:bodyPr/>
        <a:lstStyle/>
        <a:p>
          <a:endParaRPr lang="ru-RU"/>
        </a:p>
      </dgm:t>
    </dgm:pt>
    <dgm:pt modelId="{67C6B711-325F-49D9-8378-B1E47182D416}">
      <dgm:prSet phldrT="[Текст]" custT="1"/>
      <dgm:spPr/>
      <dgm:t>
        <a:bodyPr/>
        <a:lstStyle/>
        <a:p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Помни</a:t>
          </a:r>
          <a:r>
            <a:rPr lang="ru-RU" sz="2400" dirty="0" smtClean="0"/>
            <a:t>, что инструменты острые!</a:t>
          </a:r>
          <a:endParaRPr lang="ru-RU" sz="2400" dirty="0"/>
        </a:p>
      </dgm:t>
    </dgm:pt>
    <dgm:pt modelId="{D816102C-6C37-4977-ADCB-9C6AAE6D004B}" type="parTrans" cxnId="{07839311-A9C5-4CE2-9A1F-7AADB67C878E}">
      <dgm:prSet/>
      <dgm:spPr/>
      <dgm:t>
        <a:bodyPr/>
        <a:lstStyle/>
        <a:p>
          <a:endParaRPr lang="ru-RU"/>
        </a:p>
      </dgm:t>
    </dgm:pt>
    <dgm:pt modelId="{04AFEEDD-57BC-4BA7-8B81-58DFE2AED696}" type="sibTrans" cxnId="{07839311-A9C5-4CE2-9A1F-7AADB67C878E}">
      <dgm:prSet/>
      <dgm:spPr/>
      <dgm:t>
        <a:bodyPr/>
        <a:lstStyle/>
        <a:p>
          <a:endParaRPr lang="ru-RU"/>
        </a:p>
      </dgm:t>
    </dgm:pt>
    <dgm:pt modelId="{A1959F07-AF0B-400E-B8AD-5FA99D7533CA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Обязательно</a:t>
          </a:r>
          <a:r>
            <a:rPr lang="ru-RU" dirty="0" smtClean="0"/>
            <a:t> мой руки после работы с пластилином!</a:t>
          </a:r>
          <a:endParaRPr lang="ru-RU" dirty="0"/>
        </a:p>
      </dgm:t>
    </dgm:pt>
    <dgm:pt modelId="{65E147DF-435B-45EB-BD05-764E5731FC24}" type="parTrans" cxnId="{0B5FBD1B-0EF7-446D-96BC-94BE2499B5DD}">
      <dgm:prSet/>
      <dgm:spPr/>
      <dgm:t>
        <a:bodyPr/>
        <a:lstStyle/>
        <a:p>
          <a:endParaRPr lang="ru-RU"/>
        </a:p>
      </dgm:t>
    </dgm:pt>
    <dgm:pt modelId="{0D5B8629-F234-47C2-8852-B3EF814EA9C1}" type="sibTrans" cxnId="{0B5FBD1B-0EF7-446D-96BC-94BE2499B5DD}">
      <dgm:prSet/>
      <dgm:spPr/>
      <dgm:t>
        <a:bodyPr/>
        <a:lstStyle/>
        <a:p>
          <a:endParaRPr lang="ru-RU"/>
        </a:p>
      </dgm:t>
    </dgm:pt>
    <dgm:pt modelId="{3AA7B89C-C028-4464-B5C9-8695469BB5FC}" type="pres">
      <dgm:prSet presAssocID="{53CB49D9-4A60-48A2-AB9D-58A8DD83A7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0B9EA-5530-4D13-9364-A19BC3D5F2A5}" type="pres">
      <dgm:prSet presAssocID="{2DF29334-BDA1-489A-9910-ED51343425F6}" presName="comp" presStyleCnt="0"/>
      <dgm:spPr/>
    </dgm:pt>
    <dgm:pt modelId="{4B694718-50DA-49EB-AAF2-9DBD6FBECE91}" type="pres">
      <dgm:prSet presAssocID="{2DF29334-BDA1-489A-9910-ED51343425F6}" presName="box" presStyleLbl="node1" presStyleIdx="0" presStyleCnt="4"/>
      <dgm:spPr/>
      <dgm:t>
        <a:bodyPr/>
        <a:lstStyle/>
        <a:p>
          <a:endParaRPr lang="ru-RU"/>
        </a:p>
      </dgm:t>
    </dgm:pt>
    <dgm:pt modelId="{FE2682C0-F269-4BD4-88CF-AEC9F379F672}" type="pres">
      <dgm:prSet presAssocID="{2DF29334-BDA1-489A-9910-ED51343425F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1C3684-46F9-4071-862C-BF4681C87BEF}" type="pres">
      <dgm:prSet presAssocID="{2DF29334-BDA1-489A-9910-ED51343425F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89716-66F2-4CFA-A24B-4EED97FE3588}" type="pres">
      <dgm:prSet presAssocID="{2998D389-BD00-4EA5-913C-252098D5B3C8}" presName="spacer" presStyleCnt="0"/>
      <dgm:spPr/>
    </dgm:pt>
    <dgm:pt modelId="{1D8A88BC-CF09-485B-90E7-3BE62A4236FE}" type="pres">
      <dgm:prSet presAssocID="{F54591A9-8BE9-4C1D-B5E0-F0B56A05A575}" presName="comp" presStyleCnt="0"/>
      <dgm:spPr/>
    </dgm:pt>
    <dgm:pt modelId="{A8A3A696-9153-45A4-9E49-6B999B7C554D}" type="pres">
      <dgm:prSet presAssocID="{F54591A9-8BE9-4C1D-B5E0-F0B56A05A575}" presName="box" presStyleLbl="node1" presStyleIdx="1" presStyleCnt="4"/>
      <dgm:spPr/>
      <dgm:t>
        <a:bodyPr/>
        <a:lstStyle/>
        <a:p>
          <a:endParaRPr lang="ru-RU"/>
        </a:p>
      </dgm:t>
    </dgm:pt>
    <dgm:pt modelId="{E7BA4976-75D4-4DE7-B463-189C72659A31}" type="pres">
      <dgm:prSet presAssocID="{F54591A9-8BE9-4C1D-B5E0-F0B56A05A57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EA8C89-E3D4-4EC6-87FE-ED295C4F01BA}" type="pres">
      <dgm:prSet presAssocID="{F54591A9-8BE9-4C1D-B5E0-F0B56A05A57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6246-9F53-44A7-BB70-9D84BCF4F79A}" type="pres">
      <dgm:prSet presAssocID="{10BD741D-D48B-4BBE-8601-A228F0BFB1E2}" presName="spacer" presStyleCnt="0"/>
      <dgm:spPr/>
    </dgm:pt>
    <dgm:pt modelId="{E11591A7-B53C-4239-9B65-4B7E59BD39CE}" type="pres">
      <dgm:prSet presAssocID="{67C6B711-325F-49D9-8378-B1E47182D416}" presName="comp" presStyleCnt="0"/>
      <dgm:spPr/>
    </dgm:pt>
    <dgm:pt modelId="{6ACEFBC7-FCAE-4313-B62B-6DFB601BE92E}" type="pres">
      <dgm:prSet presAssocID="{67C6B711-325F-49D9-8378-B1E47182D416}" presName="box" presStyleLbl="node1" presStyleIdx="2" presStyleCnt="4"/>
      <dgm:spPr/>
      <dgm:t>
        <a:bodyPr/>
        <a:lstStyle/>
        <a:p>
          <a:endParaRPr lang="ru-RU"/>
        </a:p>
      </dgm:t>
    </dgm:pt>
    <dgm:pt modelId="{3201E36B-733E-4EA0-97C5-AA4DD5B9548A}" type="pres">
      <dgm:prSet presAssocID="{67C6B711-325F-49D9-8378-B1E47182D41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DFB354-31C5-4255-BC22-ACBF64C8324A}" type="pres">
      <dgm:prSet presAssocID="{67C6B711-325F-49D9-8378-B1E47182D41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7829B-8111-45BC-8BB7-39AFA88FFAFE}" type="pres">
      <dgm:prSet presAssocID="{04AFEEDD-57BC-4BA7-8B81-58DFE2AED696}" presName="spacer" presStyleCnt="0"/>
      <dgm:spPr/>
    </dgm:pt>
    <dgm:pt modelId="{8D506BDE-043C-436E-813B-3F6780EC6A08}" type="pres">
      <dgm:prSet presAssocID="{A1959F07-AF0B-400E-B8AD-5FA99D7533CA}" presName="comp" presStyleCnt="0"/>
      <dgm:spPr/>
    </dgm:pt>
    <dgm:pt modelId="{E11ABF09-7DCF-43DF-AA47-9FD7137F6377}" type="pres">
      <dgm:prSet presAssocID="{A1959F07-AF0B-400E-B8AD-5FA99D7533CA}" presName="box" presStyleLbl="node1" presStyleIdx="3" presStyleCnt="4"/>
      <dgm:spPr/>
      <dgm:t>
        <a:bodyPr/>
        <a:lstStyle/>
        <a:p>
          <a:endParaRPr lang="ru-RU"/>
        </a:p>
      </dgm:t>
    </dgm:pt>
    <dgm:pt modelId="{E6A2582D-4CBF-4D38-B77E-F7F4B5D43800}" type="pres">
      <dgm:prSet presAssocID="{A1959F07-AF0B-400E-B8AD-5FA99D7533CA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B1D354-D170-4775-95A0-444C6344F8AF}" type="pres">
      <dgm:prSet presAssocID="{A1959F07-AF0B-400E-B8AD-5FA99D7533C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CC95A-2639-42CE-B6DF-4A3B1832DAE9}" type="presOf" srcId="{67C6B711-325F-49D9-8378-B1E47182D416}" destId="{6ACEFBC7-FCAE-4313-B62B-6DFB601BE92E}" srcOrd="0" destOrd="0" presId="urn:microsoft.com/office/officeart/2005/8/layout/vList4#1"/>
    <dgm:cxn modelId="{74B8021B-1770-4851-8287-4AFE1F9C64EE}" type="presOf" srcId="{53CB49D9-4A60-48A2-AB9D-58A8DD83A75F}" destId="{3AA7B89C-C028-4464-B5C9-8695469BB5FC}" srcOrd="0" destOrd="0" presId="urn:microsoft.com/office/officeart/2005/8/layout/vList4#1"/>
    <dgm:cxn modelId="{CA6F05BD-66B7-4A6D-AEA3-6DC91A79152A}" type="presOf" srcId="{A1959F07-AF0B-400E-B8AD-5FA99D7533CA}" destId="{E11ABF09-7DCF-43DF-AA47-9FD7137F6377}" srcOrd="0" destOrd="0" presId="urn:microsoft.com/office/officeart/2005/8/layout/vList4#1"/>
    <dgm:cxn modelId="{0F078FBF-C02C-4EE8-9A7A-DF6A16178875}" srcId="{53CB49D9-4A60-48A2-AB9D-58A8DD83A75F}" destId="{2DF29334-BDA1-489A-9910-ED51343425F6}" srcOrd="0" destOrd="0" parTransId="{61CCF3BB-A61A-4C3A-ADAD-F35263BAFB30}" sibTransId="{2998D389-BD00-4EA5-913C-252098D5B3C8}"/>
    <dgm:cxn modelId="{BC7D63A7-6C20-47B6-B66A-717440EF3B8D}" type="presOf" srcId="{F54591A9-8BE9-4C1D-B5E0-F0B56A05A575}" destId="{A8A3A696-9153-45A4-9E49-6B999B7C554D}" srcOrd="0" destOrd="0" presId="urn:microsoft.com/office/officeart/2005/8/layout/vList4#1"/>
    <dgm:cxn modelId="{A7EF0107-5EDD-43DF-AFFD-1409493D5951}" type="presOf" srcId="{67C6B711-325F-49D9-8378-B1E47182D416}" destId="{A7DFB354-31C5-4255-BC22-ACBF64C8324A}" srcOrd="1" destOrd="0" presId="urn:microsoft.com/office/officeart/2005/8/layout/vList4#1"/>
    <dgm:cxn modelId="{07839311-A9C5-4CE2-9A1F-7AADB67C878E}" srcId="{53CB49D9-4A60-48A2-AB9D-58A8DD83A75F}" destId="{67C6B711-325F-49D9-8378-B1E47182D416}" srcOrd="2" destOrd="0" parTransId="{D816102C-6C37-4977-ADCB-9C6AAE6D004B}" sibTransId="{04AFEEDD-57BC-4BA7-8B81-58DFE2AED696}"/>
    <dgm:cxn modelId="{4B71CD1D-C28C-4BA4-9DAF-CBE777730764}" type="presOf" srcId="{2DF29334-BDA1-489A-9910-ED51343425F6}" destId="{4B694718-50DA-49EB-AAF2-9DBD6FBECE91}" srcOrd="0" destOrd="0" presId="urn:microsoft.com/office/officeart/2005/8/layout/vList4#1"/>
    <dgm:cxn modelId="{D3380283-6304-4126-9D67-082BC0988341}" type="presOf" srcId="{2DF29334-BDA1-489A-9910-ED51343425F6}" destId="{091C3684-46F9-4071-862C-BF4681C87BEF}" srcOrd="1" destOrd="0" presId="urn:microsoft.com/office/officeart/2005/8/layout/vList4#1"/>
    <dgm:cxn modelId="{B961A3D3-FCFC-4B9B-86CD-4E45E192CB37}" type="presOf" srcId="{E7285CE6-1DED-4E8F-A98D-528F00D2E4D9}" destId="{A8A3A696-9153-45A4-9E49-6B999B7C554D}" srcOrd="0" destOrd="1" presId="urn:microsoft.com/office/officeart/2005/8/layout/vList4#1"/>
    <dgm:cxn modelId="{3FAD5162-99FC-42C9-A750-A9327177CFA5}" srcId="{53CB49D9-4A60-48A2-AB9D-58A8DD83A75F}" destId="{F54591A9-8BE9-4C1D-B5E0-F0B56A05A575}" srcOrd="1" destOrd="0" parTransId="{A4E22CBA-DCFF-4D80-861E-9F3DD864786D}" sibTransId="{10BD741D-D48B-4BBE-8601-A228F0BFB1E2}"/>
    <dgm:cxn modelId="{0B5FBD1B-0EF7-446D-96BC-94BE2499B5DD}" srcId="{53CB49D9-4A60-48A2-AB9D-58A8DD83A75F}" destId="{A1959F07-AF0B-400E-B8AD-5FA99D7533CA}" srcOrd="3" destOrd="0" parTransId="{65E147DF-435B-45EB-BD05-764E5731FC24}" sibTransId="{0D5B8629-F234-47C2-8852-B3EF814EA9C1}"/>
    <dgm:cxn modelId="{D0512BE4-E35D-4EC9-807B-ED8047A43CFC}" type="presOf" srcId="{E7285CE6-1DED-4E8F-A98D-528F00D2E4D9}" destId="{D7EA8C89-E3D4-4EC6-87FE-ED295C4F01BA}" srcOrd="1" destOrd="1" presId="urn:microsoft.com/office/officeart/2005/8/layout/vList4#1"/>
    <dgm:cxn modelId="{E700DCCC-C256-4D31-81D7-E9A87FE83569}" type="presOf" srcId="{F54591A9-8BE9-4C1D-B5E0-F0B56A05A575}" destId="{D7EA8C89-E3D4-4EC6-87FE-ED295C4F01BA}" srcOrd="1" destOrd="0" presId="urn:microsoft.com/office/officeart/2005/8/layout/vList4#1"/>
    <dgm:cxn modelId="{28C91B37-33CD-43B1-9787-FE7F77D717C0}" srcId="{F54591A9-8BE9-4C1D-B5E0-F0B56A05A575}" destId="{E7285CE6-1DED-4E8F-A98D-528F00D2E4D9}" srcOrd="0" destOrd="0" parTransId="{A92D0800-05F5-40D2-86DE-88A7E84A0F62}" sibTransId="{8276D543-A136-43B9-B3A6-6643ED5FA287}"/>
    <dgm:cxn modelId="{771631A1-CFD4-45BA-ABDA-8BD9671134C1}" type="presOf" srcId="{A1959F07-AF0B-400E-B8AD-5FA99D7533CA}" destId="{A0B1D354-D170-4775-95A0-444C6344F8AF}" srcOrd="1" destOrd="0" presId="urn:microsoft.com/office/officeart/2005/8/layout/vList4#1"/>
    <dgm:cxn modelId="{327BCBE8-2F85-4BDD-A286-59E3242C3CA6}" type="presParOf" srcId="{3AA7B89C-C028-4464-B5C9-8695469BB5FC}" destId="{70C0B9EA-5530-4D13-9364-A19BC3D5F2A5}" srcOrd="0" destOrd="0" presId="urn:microsoft.com/office/officeart/2005/8/layout/vList4#1"/>
    <dgm:cxn modelId="{BEDC948C-A6BE-4431-BAE7-F94930AC9750}" type="presParOf" srcId="{70C0B9EA-5530-4D13-9364-A19BC3D5F2A5}" destId="{4B694718-50DA-49EB-AAF2-9DBD6FBECE91}" srcOrd="0" destOrd="0" presId="urn:microsoft.com/office/officeart/2005/8/layout/vList4#1"/>
    <dgm:cxn modelId="{CBE65318-DBB9-4925-8E4E-2DF8755EBE51}" type="presParOf" srcId="{70C0B9EA-5530-4D13-9364-A19BC3D5F2A5}" destId="{FE2682C0-F269-4BD4-88CF-AEC9F379F672}" srcOrd="1" destOrd="0" presId="urn:microsoft.com/office/officeart/2005/8/layout/vList4#1"/>
    <dgm:cxn modelId="{FACAC479-267C-4048-BDC1-1DE7EC655377}" type="presParOf" srcId="{70C0B9EA-5530-4D13-9364-A19BC3D5F2A5}" destId="{091C3684-46F9-4071-862C-BF4681C87BEF}" srcOrd="2" destOrd="0" presId="urn:microsoft.com/office/officeart/2005/8/layout/vList4#1"/>
    <dgm:cxn modelId="{AD0D30FE-3C2C-4719-8395-C9E4F67F5F8E}" type="presParOf" srcId="{3AA7B89C-C028-4464-B5C9-8695469BB5FC}" destId="{AA089716-66F2-4CFA-A24B-4EED97FE3588}" srcOrd="1" destOrd="0" presId="urn:microsoft.com/office/officeart/2005/8/layout/vList4#1"/>
    <dgm:cxn modelId="{948417A2-E749-430E-8CF2-BFA8AAC944E1}" type="presParOf" srcId="{3AA7B89C-C028-4464-B5C9-8695469BB5FC}" destId="{1D8A88BC-CF09-485B-90E7-3BE62A4236FE}" srcOrd="2" destOrd="0" presId="urn:microsoft.com/office/officeart/2005/8/layout/vList4#1"/>
    <dgm:cxn modelId="{955A12B4-F559-48E6-9D49-86AD46FF1B50}" type="presParOf" srcId="{1D8A88BC-CF09-485B-90E7-3BE62A4236FE}" destId="{A8A3A696-9153-45A4-9E49-6B999B7C554D}" srcOrd="0" destOrd="0" presId="urn:microsoft.com/office/officeart/2005/8/layout/vList4#1"/>
    <dgm:cxn modelId="{C141AE3E-18E0-4284-9AE6-1B11C606972B}" type="presParOf" srcId="{1D8A88BC-CF09-485B-90E7-3BE62A4236FE}" destId="{E7BA4976-75D4-4DE7-B463-189C72659A31}" srcOrd="1" destOrd="0" presId="urn:microsoft.com/office/officeart/2005/8/layout/vList4#1"/>
    <dgm:cxn modelId="{62AA574D-31AB-4E93-AFF1-5F0209EDA1D7}" type="presParOf" srcId="{1D8A88BC-CF09-485B-90E7-3BE62A4236FE}" destId="{D7EA8C89-E3D4-4EC6-87FE-ED295C4F01BA}" srcOrd="2" destOrd="0" presId="urn:microsoft.com/office/officeart/2005/8/layout/vList4#1"/>
    <dgm:cxn modelId="{66657BD7-E633-46C9-B5C0-078822F35213}" type="presParOf" srcId="{3AA7B89C-C028-4464-B5C9-8695469BB5FC}" destId="{B1526246-9F53-44A7-BB70-9D84BCF4F79A}" srcOrd="3" destOrd="0" presId="urn:microsoft.com/office/officeart/2005/8/layout/vList4#1"/>
    <dgm:cxn modelId="{F42AF6EB-1703-4028-B7C2-FA31E7FF8DCC}" type="presParOf" srcId="{3AA7B89C-C028-4464-B5C9-8695469BB5FC}" destId="{E11591A7-B53C-4239-9B65-4B7E59BD39CE}" srcOrd="4" destOrd="0" presId="urn:microsoft.com/office/officeart/2005/8/layout/vList4#1"/>
    <dgm:cxn modelId="{AC10DF44-2E59-47AC-850B-0C861546A247}" type="presParOf" srcId="{E11591A7-B53C-4239-9B65-4B7E59BD39CE}" destId="{6ACEFBC7-FCAE-4313-B62B-6DFB601BE92E}" srcOrd="0" destOrd="0" presId="urn:microsoft.com/office/officeart/2005/8/layout/vList4#1"/>
    <dgm:cxn modelId="{320D0DD1-1531-41D9-B1BA-86CFE6F78CDF}" type="presParOf" srcId="{E11591A7-B53C-4239-9B65-4B7E59BD39CE}" destId="{3201E36B-733E-4EA0-97C5-AA4DD5B9548A}" srcOrd="1" destOrd="0" presId="urn:microsoft.com/office/officeart/2005/8/layout/vList4#1"/>
    <dgm:cxn modelId="{4B14A48B-90CC-4AA4-8754-95CFBA294828}" type="presParOf" srcId="{E11591A7-B53C-4239-9B65-4B7E59BD39CE}" destId="{A7DFB354-31C5-4255-BC22-ACBF64C8324A}" srcOrd="2" destOrd="0" presId="urn:microsoft.com/office/officeart/2005/8/layout/vList4#1"/>
    <dgm:cxn modelId="{AE247D95-A303-425B-83A1-65E022B6C57E}" type="presParOf" srcId="{3AA7B89C-C028-4464-B5C9-8695469BB5FC}" destId="{57F7829B-8111-45BC-8BB7-39AFA88FFAFE}" srcOrd="5" destOrd="0" presId="urn:microsoft.com/office/officeart/2005/8/layout/vList4#1"/>
    <dgm:cxn modelId="{65C27D3A-E51E-4E46-BBD2-C29327D50EF3}" type="presParOf" srcId="{3AA7B89C-C028-4464-B5C9-8695469BB5FC}" destId="{8D506BDE-043C-436E-813B-3F6780EC6A08}" srcOrd="6" destOrd="0" presId="urn:microsoft.com/office/officeart/2005/8/layout/vList4#1"/>
    <dgm:cxn modelId="{863EC9D9-6E92-49FF-A90A-8EEA573E61D9}" type="presParOf" srcId="{8D506BDE-043C-436E-813B-3F6780EC6A08}" destId="{E11ABF09-7DCF-43DF-AA47-9FD7137F6377}" srcOrd="0" destOrd="0" presId="urn:microsoft.com/office/officeart/2005/8/layout/vList4#1"/>
    <dgm:cxn modelId="{FF413120-E68F-4672-9592-1441FC238E11}" type="presParOf" srcId="{8D506BDE-043C-436E-813B-3F6780EC6A08}" destId="{E6A2582D-4CBF-4D38-B77E-F7F4B5D43800}" srcOrd="1" destOrd="0" presId="urn:microsoft.com/office/officeart/2005/8/layout/vList4#1"/>
    <dgm:cxn modelId="{8132125A-ED5A-44EE-8AB9-5CD098EB8D53}" type="presParOf" srcId="{8D506BDE-043C-436E-813B-3F6780EC6A08}" destId="{A0B1D354-D170-4775-95A0-444C6344F8AF}" srcOrd="2" destOrd="0" presId="urn:microsoft.com/office/officeart/2005/8/layout/vList4#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7263CA-92C3-45B5-9C8D-4B7BD77F66FA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2C1C1-7761-4A78-A9BF-8B6DF2937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003B5-00C8-4647-A040-B96406E75F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04AA-C555-492D-8BC8-724DAECA436D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0D88-6BC8-482D-B1E5-977A19649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AE8-C17F-4F48-BA4B-0002E0BE43F2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0EA0-9302-4C35-8470-8347CE1B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A59-8FCA-4FF6-BA18-F43248F5BBDE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F01D-6CBF-4226-BBEF-9C08B8AD6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C3A-D517-4464-9F9F-0761582FB7B2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8C42-6664-40AE-936F-00F707F98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A7CE-EF9C-43B6-8C4A-976456DCFD81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2D1-32DD-450B-B4A8-50227B381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11E6-37F0-4ACB-A96B-0D6105DEEF4C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492A-648C-46DE-BDE4-B68F2C57D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A0B4-2773-4E2F-A08E-723DEAD7CF25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5B31-D9B0-45DE-9441-8506114E7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B532-18D9-466D-9F62-F94975DF8101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F018-BC88-4F55-8094-6597C73FB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C6A5-6989-451F-82F7-502768883C27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A224-39F3-4C7A-87D8-69D296F89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C1AB-7AF4-44D4-9F27-C445C69928FC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AD88-F48B-48A5-AB59-FF3296382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1661-E910-429F-9D9A-E4B651B8ADD1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58B7-E4BC-4D47-86DA-8CDB2BE81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18440-B58B-4604-97F5-F8A3F3B66004}" type="datetimeFigureOut">
              <a:rPr lang="ru-RU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B5149-28A7-4560-A2FA-163F2D61E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929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66">
                <a:alpha val="36078"/>
              </a:srgb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3" descr="C:\Users\Администратор\Desktop\тан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65363"/>
            <a:ext cx="89852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450" y="1285875"/>
            <a:ext cx="49688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Пластилин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в моих руках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143500" y="571500"/>
            <a:ext cx="40005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i="1">
                <a:latin typeface="Calibri" pitchFamily="34" charset="0"/>
              </a:rPr>
              <a:t>Выполнила:  </a:t>
            </a:r>
          </a:p>
          <a:p>
            <a:pPr algn="r"/>
            <a:r>
              <a:rPr lang="ru-RU" sz="1600" i="1">
                <a:latin typeface="Calibri" pitchFamily="34" charset="0"/>
              </a:rPr>
              <a:t>Валиахметова Вероника,</a:t>
            </a:r>
          </a:p>
          <a:p>
            <a:pPr algn="r"/>
            <a:r>
              <a:rPr lang="ru-RU" sz="1600" i="1">
                <a:latin typeface="Calibri" pitchFamily="34" charset="0"/>
              </a:rPr>
              <a:t>ученица </a:t>
            </a:r>
            <a:r>
              <a:rPr lang="ru-RU" sz="1600" i="1"/>
              <a:t>2</a:t>
            </a:r>
            <a:r>
              <a:rPr lang="ru-RU" sz="1600" i="1">
                <a:latin typeface="Calibri" pitchFamily="34" charset="0"/>
              </a:rPr>
              <a:t> «В» класса</a:t>
            </a:r>
          </a:p>
          <a:p>
            <a:pPr algn="r"/>
            <a:r>
              <a:rPr lang="ru-RU" sz="1600" i="1">
                <a:latin typeface="Calibri" pitchFamily="34" charset="0"/>
              </a:rPr>
              <a:t>Кл. руководитель: Казначеева Е.А. </a:t>
            </a:r>
          </a:p>
          <a:p>
            <a:pPr algn="r"/>
            <a:endParaRPr lang="ru-RU" i="1">
              <a:latin typeface="Calibri" pitchFamily="34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МОАУ «Лицей №6» имени З.Г. Серазетдиновой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66">
                <a:alpha val="36078"/>
              </a:srgb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75" y="142875"/>
            <a:ext cx="6072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техники работы с пластилином.</a:t>
            </a:r>
          </a:p>
        </p:txBody>
      </p:sp>
      <p:pic>
        <p:nvPicPr>
          <p:cNvPr id="4" name="Picture 3" descr="C:\Users\Администратор\Desktop\таня1.png"/>
          <p:cNvPicPr>
            <a:picLocks noChangeAspect="1" noChangeArrowheads="1"/>
          </p:cNvPicPr>
          <p:nvPr/>
        </p:nvPicPr>
        <p:blipFill>
          <a:blip r:embed="rId2"/>
          <a:srcRect l="34167" t="30978" r="34166" b="20108"/>
          <a:stretch>
            <a:fillRect/>
          </a:stretch>
        </p:blipFill>
        <p:spPr bwMode="auto">
          <a:xfrm>
            <a:off x="6643688" y="0"/>
            <a:ext cx="2714625" cy="21431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3073" name="Picture 1" descr="C:\Users\Администратор\Desktop\20161228_194941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11095" t="13626" r="6004" b="7688"/>
          <a:stretch>
            <a:fillRect/>
          </a:stretch>
        </p:blipFill>
        <p:spPr bwMode="auto">
          <a:xfrm rot="5400000">
            <a:off x="179168" y="2749733"/>
            <a:ext cx="3714777" cy="26444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4214813" y="2071688"/>
            <a:ext cx="464343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C00000"/>
                </a:solidFill>
                <a:latin typeface="Calibri" pitchFamily="34" charset="0"/>
              </a:rPr>
              <a:t>Рисование пластилином</a:t>
            </a:r>
          </a:p>
          <a:p>
            <a:pPr algn="ctr"/>
            <a:endParaRPr lang="ru-RU" sz="2800" b="1" u="sng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latin typeface="Calibri" pitchFamily="34" charset="0"/>
              </a:rPr>
              <a:t>Разогретый пластилин  размазывается на поверхность  картона , по заранее приготовленному рисунку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2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5880" y="142876"/>
              <a:ext cx="6072209" cy="1200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Основные техники работы с пластилином.</a:t>
              </a:r>
            </a:p>
          </p:txBody>
        </p:sp>
        <p:pic>
          <p:nvPicPr>
            <p:cNvPr id="6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29700" name="Picture 4" descr="http://cdn01.ru/files/users/images/1a/ea/1aea9e56d049423cb9ff701618a9d8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4164156" cy="27717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4714875" y="2357438"/>
            <a:ext cx="4143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  <a:latin typeface="Calibri" pitchFamily="34" charset="0"/>
              </a:rPr>
              <a:t>Отпечатки различными предметами на пластилиновой основе</a:t>
            </a:r>
          </a:p>
          <a:p>
            <a:pPr algn="ctr"/>
            <a:endParaRPr lang="ru-RU" sz="2400" b="1" u="sng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На картон наносится слой пластилина, намечается будущий рисунок, затем процарапывается, штампуется  подручными предметами: пуговицами, трубочками, колпачками и т.д.</a:t>
            </a:r>
            <a:endParaRPr lang="ru-RU" sz="2000" u="sng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9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85880" y="142876"/>
              <a:ext cx="6072209" cy="1200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Основные техники работы с пластилином.</a:t>
              </a:r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098" name="Picture 2" descr="C:\Users\Администратор\Desktop\20161228_201808.jpg"/>
          <p:cNvPicPr>
            <a:picLocks noChangeAspect="1" noChangeArrowheads="1"/>
          </p:cNvPicPr>
          <p:nvPr/>
        </p:nvPicPr>
        <p:blipFill>
          <a:blip r:embed="rId3">
            <a:lum bright="40000" contrast="40000"/>
          </a:blip>
          <a:srcRect l="-2220" t="14986" r="-4343" b="10088"/>
          <a:stretch>
            <a:fillRect/>
          </a:stretch>
        </p:blipFill>
        <p:spPr bwMode="auto">
          <a:xfrm>
            <a:off x="428625" y="2214563"/>
            <a:ext cx="3352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14"/>
          <p:cNvSpPr txBox="1">
            <a:spLocks noChangeArrowheads="1"/>
          </p:cNvSpPr>
          <p:nvPr/>
        </p:nvSpPr>
        <p:spPr bwMode="auto">
          <a:xfrm>
            <a:off x="4214813" y="2071688"/>
            <a:ext cx="4500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C00000"/>
                </a:solidFill>
                <a:latin typeface="Calibri" pitchFamily="34" charset="0"/>
              </a:rPr>
              <a:t>Мозаика из мелких шариков</a:t>
            </a:r>
          </a:p>
          <a:p>
            <a:pPr algn="ctr"/>
            <a:endParaRPr lang="ru-RU" sz="2800" b="1" u="sng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На готовый рисунок выкладываются пластилиновые шарики и слегка приплющиваются</a:t>
            </a:r>
          </a:p>
          <a:p>
            <a:pPr algn="ctr"/>
            <a:endParaRPr lang="ru-RU" sz="28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153 0.48601 C 0.77327 0.32901 0.775 0.17225 0.73021 0.1119 C 0.68542 0.05156 0.58091 0.16023 0.50313 0.12462 C 0.42535 0.08901 0.34948 -0.07191 0.26354 -0.10151 C 0.17761 -0.1311 0.03125 -0.06983 -0.01267 -0.05295 C -0.05659 -0.03607 -0.00208 -0.00833 -4.16667E-6 -2.02312E-6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8562" t="15523" r="4107" b="9133"/>
          <a:stretch>
            <a:fillRect/>
          </a:stretch>
        </p:blipFill>
        <p:spPr bwMode="auto">
          <a:xfrm rot="5400000">
            <a:off x="571472" y="2857496"/>
            <a:ext cx="364333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7650" name="Группа 2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5880" y="142876"/>
              <a:ext cx="6072209" cy="1200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Основные техники работы с пластилином.</a:t>
              </a:r>
            </a:p>
          </p:txBody>
        </p:sp>
        <p:pic>
          <p:nvPicPr>
            <p:cNvPr id="6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3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4357688" y="2286000"/>
            <a:ext cx="3857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C00000"/>
                </a:solidFill>
                <a:latin typeface="Calibri" pitchFamily="34" charset="0"/>
              </a:rPr>
              <a:t>Выкладывание жгутиками</a:t>
            </a:r>
          </a:p>
          <a:p>
            <a:pPr algn="ctr"/>
            <a:endParaRPr lang="ru-RU" sz="2800" b="1" u="sng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На готовый рисунок выкладываются жгутики  из пластилина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928688" y="214313"/>
            <a:ext cx="65008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Приготовление пластилина в домашних условиях</a:t>
            </a:r>
          </a:p>
        </p:txBody>
      </p:sp>
      <p:pic>
        <p:nvPicPr>
          <p:cNvPr id="1026" name="Picture 2" descr="C:\Users\Администратор\Desktop\20170112_141335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16381" r="5352" b="-2427"/>
          <a:stretch>
            <a:fillRect/>
          </a:stretch>
        </p:blipFill>
        <p:spPr bwMode="auto">
          <a:xfrm rot="5400000">
            <a:off x="322178" y="2106659"/>
            <a:ext cx="3786215" cy="37162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429125" y="2071688"/>
            <a:ext cx="421481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Чтобы изготовить пластилин нам понадобятся:</a:t>
            </a:r>
          </a:p>
          <a:p>
            <a:r>
              <a:rPr lang="ru-RU" sz="2400">
                <a:latin typeface="Calibri" pitchFamily="34" charset="0"/>
              </a:rPr>
              <a:t>- 200 грамм муки;</a:t>
            </a:r>
          </a:p>
          <a:p>
            <a:r>
              <a:rPr lang="ru-RU" sz="2400">
                <a:latin typeface="Calibri" pitchFamily="34" charset="0"/>
              </a:rPr>
              <a:t>- 100 грамм соли;</a:t>
            </a:r>
          </a:p>
          <a:p>
            <a:r>
              <a:rPr lang="ru-RU" sz="2400">
                <a:latin typeface="Calibri" pitchFamily="34" charset="0"/>
              </a:rPr>
              <a:t>- 30 грамм загустителя (квасцы);</a:t>
            </a:r>
          </a:p>
          <a:p>
            <a:r>
              <a:rPr lang="ru-RU" sz="2400">
                <a:latin typeface="Calibri" pitchFamily="34" charset="0"/>
              </a:rPr>
              <a:t>- 2-3 ст. ложки подсолнечного масла;</a:t>
            </a:r>
          </a:p>
          <a:p>
            <a:r>
              <a:rPr lang="ru-RU" sz="2400">
                <a:latin typeface="Calibri" pitchFamily="34" charset="0"/>
              </a:rPr>
              <a:t>- 200 мл. кипятка;</a:t>
            </a:r>
          </a:p>
          <a:p>
            <a:r>
              <a:rPr lang="ru-RU" sz="2400">
                <a:latin typeface="Calibri" pitchFamily="34" charset="0"/>
              </a:rPr>
              <a:t>красители (любые)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928688" y="214313"/>
            <a:ext cx="65008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Приготовление пластилина в домашних условиях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1042988" y="2143125"/>
            <a:ext cx="76723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В емкости смешать муку и соль, добавить квасцы ;</a:t>
            </a:r>
          </a:p>
          <a:p>
            <a:pPr marL="342900" indent="-342900"/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ru-RU">
                <a:latin typeface="Calibri" pitchFamily="34" charset="0"/>
              </a:rPr>
              <a:t>Налить в полученную смесь подсолнечное масло и перемешать;</a:t>
            </a:r>
          </a:p>
          <a:p>
            <a:pPr marL="342900" indent="-342900">
              <a:buFontTx/>
              <a:buAutoNum type="arabicPeriod" startAt="2"/>
            </a:pP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ru-RU">
                <a:latin typeface="Calibri" pitchFamily="34" charset="0"/>
              </a:rPr>
              <a:t>Добавить  горячую воду и замесить тесто;</a:t>
            </a:r>
          </a:p>
          <a:p>
            <a:pPr marL="342900" indent="-342900">
              <a:buFontTx/>
              <a:buAutoNum type="arabicPeriod" startAt="2"/>
            </a:pP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ru-RU">
                <a:latin typeface="Calibri" pitchFamily="34" charset="0"/>
              </a:rPr>
              <a:t>В  полученную массу добавить красители нужного  цвета.</a:t>
            </a:r>
          </a:p>
          <a:p>
            <a:pPr marL="342900" indent="-342900">
              <a:buFontTx/>
              <a:buAutoNum type="arabicPeriod" startAt="2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928688" y="214313"/>
            <a:ext cx="65008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Приготовление пластилина в домашних условиях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500438" y="2214563"/>
            <a:ext cx="535781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Пластилин готов!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Таким образом,  домашний  пластилин  получился красивым, мягким,  пластичным и готов  к творческим работам. 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4" name="Picture 2" descr="C:\Users\Администратор\Desktop\Новая папка\20170112_151331.jpg"/>
          <p:cNvPicPr>
            <a:picLocks noChangeAspect="1" noChangeArrowheads="1"/>
          </p:cNvPicPr>
          <p:nvPr/>
        </p:nvPicPr>
        <p:blipFill>
          <a:blip r:embed="rId3"/>
          <a:srcRect t="42178"/>
          <a:stretch>
            <a:fillRect/>
          </a:stretch>
        </p:blipFill>
        <p:spPr bwMode="auto">
          <a:xfrm>
            <a:off x="323850" y="2924175"/>
            <a:ext cx="3225800" cy="236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2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13" name="Picture 2" descr="C:\Users\Администратор\Desktop\20161228_201808.jpg"/>
          <p:cNvPicPr>
            <a:picLocks noChangeAspect="1" noChangeArrowheads="1"/>
          </p:cNvPicPr>
          <p:nvPr/>
        </p:nvPicPr>
        <p:blipFill>
          <a:blip r:embed="rId3">
            <a:lum bright="40000" contrast="40000"/>
          </a:blip>
          <a:srcRect l="14986" t="-4343" r="10088" b="-2220"/>
          <a:stretch>
            <a:fillRect/>
          </a:stretch>
        </p:blipFill>
        <p:spPr bwMode="auto">
          <a:xfrm rot="5575889">
            <a:off x="7893050" y="3206750"/>
            <a:ext cx="5953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00063"/>
            <a:ext cx="6500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Заключение</a:t>
            </a:r>
          </a:p>
        </p:txBody>
      </p:sp>
      <p:pic>
        <p:nvPicPr>
          <p:cNvPr id="31748" name="Picture 4" descr="Image result for plasticine"/>
          <p:cNvPicPr>
            <a:picLocks noChangeAspect="1" noChangeArrowheads="1"/>
          </p:cNvPicPr>
          <p:nvPr/>
        </p:nvPicPr>
        <p:blipFill>
          <a:blip r:embed="rId4"/>
          <a:srcRect l="71666" t="-2641"/>
          <a:stretch>
            <a:fillRect/>
          </a:stretch>
        </p:blipFill>
        <p:spPr bwMode="auto">
          <a:xfrm>
            <a:off x="7643813" y="2120900"/>
            <a:ext cx="15001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Группа 15"/>
          <p:cNvGrpSpPr>
            <a:grpSpLocks/>
          </p:cNvGrpSpPr>
          <p:nvPr/>
        </p:nvGrpSpPr>
        <p:grpSpPr bwMode="auto">
          <a:xfrm>
            <a:off x="0" y="2000250"/>
            <a:ext cx="2571750" cy="4857750"/>
            <a:chOff x="0" y="2000240"/>
            <a:chExt cx="2571736" cy="4857760"/>
          </a:xfrm>
        </p:grpSpPr>
        <p:grpSp>
          <p:nvGrpSpPr>
            <p:cNvPr id="31751" name="Группа 10"/>
            <p:cNvGrpSpPr>
              <a:grpSpLocks/>
            </p:cNvGrpSpPr>
            <p:nvPr/>
          </p:nvGrpSpPr>
          <p:grpSpPr bwMode="auto">
            <a:xfrm>
              <a:off x="0" y="2000240"/>
              <a:ext cx="2571736" cy="4857760"/>
              <a:chOff x="0" y="1714488"/>
              <a:chExt cx="2571736" cy="514351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285868" y="3215520"/>
                <a:ext cx="1285868" cy="1714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31754" name="Picture 4" descr="Image result for plasticine"/>
              <p:cNvPicPr>
                <a:picLocks noChangeAspect="1" noChangeArrowheads="1"/>
              </p:cNvPicPr>
              <p:nvPr/>
            </p:nvPicPr>
            <p:blipFill>
              <a:blip r:embed="rId4"/>
              <a:srcRect t="7922" r="68333"/>
              <a:stretch>
                <a:fillRect/>
              </a:stretch>
            </p:blipFill>
            <p:spPr bwMode="auto">
              <a:xfrm>
                <a:off x="0" y="1714488"/>
                <a:ext cx="1857356" cy="5143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1428742" y="3786182"/>
              <a:ext cx="914395" cy="914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85875" y="1857375"/>
            <a:ext cx="614362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Таким образом мы научились искать нужную информацию ; опробовали разные техники работы с пластилином описываемые в литературе;  освоили технику изготовления пластилина в домашних условиях.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latin typeface="+mn-lt"/>
              <a:cs typeface="+mn-cs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Также во время работы с пластилином узнали, что не только  можно</a:t>
            </a: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лепить из пластилина, но и рисовать и делать аппликации в разных техниках.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5549E-6 C -0.0368 -0.04324 -0.07361 -0.08648 -0.0618 -0.09989 C -0.05017 -0.1133 0.01354 -0.08625 0.07205 -0.08093 C 0.13004 -0.07561 0.23663 -0.05943 0.28715 -0.06821 C 0.33715 -0.07677 0.35469 -0.10266 0.37274 -0.1318 C 0.39063 -0.1607 0.36979 -0.21318 0.39514 -0.24255 C 0.42066 -0.27122 0.51146 -0.27654 0.52448 -0.30567 C 0.53715 -0.33642 0.44254 -0.4074 0.47188 -0.42243 C 0.50104 -0.43746 0.65295 -0.36925 0.69948 -0.397 C 0.74636 -0.42498 0.7632 -0.54451 0.75191 -0.58798 C 0.74097 -0.63122 0.68906 -0.64463 0.63264 -0.65804 C 0.57639 -0.67168 0.47882 -0.6511 0.41441 -0.67053 C 0.34965 -0.69018 0.29011 -0.75631 0.24549 -0.77688 C 0.20104 -0.79723 0.1875 -0.80648 0.1467 -0.79376 C 0.10608 -0.78105 0.03195 -0.70567 0.00156 -0.70035 C -0.0283 -0.6948 -0.02604 -0.74613 -0.03316 -0.76209 C -0.04028 -0.77804 -0.0342 -0.78359 -0.04132 -0.79584 C -0.04844 -0.8081 -0.05573 -0.82012 -0.07621 -0.83607 C -0.09687 -0.85203 -0.12292 -0.88232 -0.1651 -0.89087 C -0.20729 -0.89943 -0.29514 -0.88787 -0.32917 -0.88717 " pathEditMode="relative" rAng="0" ptsTypes="aaaaaaaaaaaaaaaaaaaa">
                                      <p:cBhvr>
                                        <p:cTn id="6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4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98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66">
                <a:alpha val="36078"/>
              </a:srgb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75" y="142875"/>
            <a:ext cx="60721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Список используемых источников: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3" descr="C:\Users\Администратор\Desktop\таня1.png"/>
          <p:cNvPicPr>
            <a:picLocks noChangeAspect="1" noChangeArrowheads="1"/>
          </p:cNvPicPr>
          <p:nvPr/>
        </p:nvPicPr>
        <p:blipFill>
          <a:blip r:embed="rId2"/>
          <a:srcRect l="34167" t="30978" r="34166" b="20108"/>
          <a:stretch>
            <a:fillRect/>
          </a:stretch>
        </p:blipFill>
        <p:spPr bwMode="auto">
          <a:xfrm>
            <a:off x="6643688" y="0"/>
            <a:ext cx="2714625" cy="21431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5602" name="Picture 2" descr="hello_html_4bf869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370" y="4429108"/>
            <a:ext cx="2998630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357188" y="2214563"/>
            <a:ext cx="65008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1. Лыкова И.А. Лепим игрушки./ - М., Карапуз, 2009</a:t>
            </a:r>
          </a:p>
          <a:p>
            <a:pPr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2. Ращупкина С.Ю.Лепка из пластилина/ Рипол классик, 2010</a:t>
            </a:r>
          </a:p>
          <a:p>
            <a:pPr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3.Скульптурный пластилин//Он-лайн музей «Галерикс»/ /режим доступа: </a:t>
            </a:r>
            <a:r>
              <a:rPr lang="ru-RU" u="sng">
                <a:latin typeface="Calibri" pitchFamily="34" charset="0"/>
              </a:rPr>
              <a:t>http://gallerix.ru/lib/skulpturnyj-plastilin/</a:t>
            </a:r>
            <a:endParaRPr lang="ru-RU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4. Рони Орен «Секреты пластилина» Издательство: Махаон 2010г.</a:t>
            </a:r>
          </a:p>
          <a:p>
            <a:pPr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5.Лепка  в  начальных  классах: Кн. для учителя. Из опыта  работы. – 2-е изд., дораб. –М.: Просвещение, 1985.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7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642938" y="1785938"/>
            <a:ext cx="81438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Цель: </a:t>
            </a:r>
            <a:r>
              <a:rPr lang="ru-RU" dirty="0">
                <a:latin typeface="+mn-lt"/>
                <a:cs typeface="+mn-cs"/>
              </a:rPr>
              <a:t>выяснить возможности пластилина и освоить  разные техники работы с ним, изготовить пластилин .</a:t>
            </a:r>
            <a:r>
              <a:rPr lang="ru-RU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Задачи: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собрать и изучить информацию о пластилине 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описать виды пластилина;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изучить приемы работы с пластилином;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изготовить подделки и картинки из пластилина в разных техниках;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изготовить пластилин в домашних условиях.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7" name="Picture 2" descr="hello_html_4bf869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714884"/>
            <a:ext cx="2645820" cy="21431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3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785938" y="357188"/>
            <a:ext cx="5214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Происхождение пластилина</a:t>
            </a:r>
          </a:p>
        </p:txBody>
      </p:sp>
      <p:pic>
        <p:nvPicPr>
          <p:cNvPr id="12" name="Picture 2" descr="C:\Users\Администратор\Desktop\вопрос.png"/>
          <p:cNvPicPr>
            <a:picLocks noChangeAspect="1" noChangeArrowheads="1"/>
          </p:cNvPicPr>
          <p:nvPr/>
        </p:nvPicPr>
        <p:blipFill>
          <a:blip r:embed="rId4"/>
          <a:srcRect l="12686" t="39130" r="79851" b="27536"/>
          <a:stretch>
            <a:fillRect/>
          </a:stretch>
        </p:blipFill>
        <p:spPr bwMode="auto">
          <a:xfrm rot="2507790">
            <a:off x="5664200" y="2181225"/>
            <a:ext cx="9255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57375" y="2786063"/>
            <a:ext cx="481488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Кто изобрел пластилин</a:t>
            </a:r>
          </a:p>
        </p:txBody>
      </p:sp>
      <p:pic>
        <p:nvPicPr>
          <p:cNvPr id="16389" name="Picture 6" descr="Image result for plasticine peo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119563"/>
            <a:ext cx="38576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17414" name="Picture 6" descr="http://cdn.e-radio.gr/repository/2013/simefer7.jpg"/>
          <p:cNvPicPr>
            <a:picLocks noChangeAspect="1" noChangeArrowheads="1"/>
          </p:cNvPicPr>
          <p:nvPr/>
        </p:nvPicPr>
        <p:blipFill>
          <a:blip r:embed="rId3"/>
          <a:srcRect r="52631"/>
          <a:stretch>
            <a:fillRect/>
          </a:stretch>
        </p:blipFill>
        <p:spPr bwMode="auto">
          <a:xfrm>
            <a:off x="714348" y="3000372"/>
            <a:ext cx="2255958" cy="30003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0" y="3571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Происхождение пластилина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19813"/>
            <a:ext cx="37861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Джозеф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Маквикер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70C0"/>
                </a:solidFill>
                <a:latin typeface="+mn-lt"/>
                <a:cs typeface="+mn-cs"/>
              </a:rPr>
              <a:t>Цинциннати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 (США), 1955 год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00375" y="1357313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Существует две версии происхождения пластилина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428875" y="2071688"/>
            <a:ext cx="785813" cy="6429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313" y="25003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Первая  версия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464969" y="2178844"/>
            <a:ext cx="714375" cy="500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historymakersofbath.co.uk/wp-content/uploads/2014/03/harbuttkc-238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00372"/>
            <a:ext cx="2286016" cy="2953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75" y="2500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Вторая версия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4875" y="6072188"/>
            <a:ext cx="4000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Уильям Харбут</a:t>
            </a:r>
          </a:p>
          <a:p>
            <a:pPr algn="ctr"/>
            <a:r>
              <a:rPr lang="ru-RU">
                <a:solidFill>
                  <a:srgbClr val="0070C0"/>
                </a:solidFill>
                <a:latin typeface="Calibri" pitchFamily="34" charset="0"/>
              </a:rPr>
              <a:t>Англия, 1897 год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2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2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2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2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0" y="428625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Виды пластилина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397000"/>
          <a:ext cx="764386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3271901" y="2728446"/>
            <a:ext cx="2600197" cy="140110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108585" rIns="217170" bIns="108585" spcCol="1270" anchor="ctr"/>
          <a:lstStyle/>
          <a:p>
            <a:pPr algn="ctr" defTabSz="2533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7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643050"/>
          <a:ext cx="764386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485" name="Группа 5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6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0" y="428625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Виды пластилина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0" y="428625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Инструменты для лепки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2143116"/>
          <a:ext cx="657229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0" y="15716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Простые «инструменты»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1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2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13573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Специальные «инструменты»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25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Инструменты для лепки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00166" y="2000240"/>
          <a:ext cx="6191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14414" y="1643050"/>
          <a:ext cx="650085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54" name="Группа 2"/>
          <p:cNvGrpSpPr>
            <a:grpSpLocks/>
          </p:cNvGrpSpPr>
          <p:nvPr/>
        </p:nvGrpSpPr>
        <p:grpSpPr bwMode="auto">
          <a:xfrm>
            <a:off x="0" y="0"/>
            <a:ext cx="9358313" cy="2143125"/>
            <a:chOff x="0" y="0"/>
            <a:chExt cx="935834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FF66">
                  <a:alpha val="36078"/>
                </a:srgb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" name="Picture 3" descr="C:\Users\Администратор\Desktop\таня1.png"/>
            <p:cNvPicPr>
              <a:picLocks noChangeAspect="1" noChangeArrowheads="1"/>
            </p:cNvPicPr>
            <p:nvPr/>
          </p:nvPicPr>
          <p:blipFill>
            <a:blip r:embed="rId6"/>
            <a:srcRect l="34167" t="30978" r="34166" b="20108"/>
            <a:stretch>
              <a:fillRect/>
            </a:stretch>
          </p:blipFill>
          <p:spPr bwMode="auto">
            <a:xfrm>
              <a:off x="6643711" y="0"/>
              <a:ext cx="2714635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071563" y="428625"/>
            <a:ext cx="6500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Правила поведения и меры предосторожности при работе с пластилином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3459376</TotalTime>
  <Words>375</Words>
  <Application>Microsoft Office PowerPoint</Application>
  <PresentationFormat>Экран 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Print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58</cp:revision>
  <dcterms:created xsi:type="dcterms:W3CDTF">2016-12-27T20:04:50Z</dcterms:created>
  <dcterms:modified xsi:type="dcterms:W3CDTF">2018-01-14T13:36:34Z</dcterms:modified>
</cp:coreProperties>
</file>