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70" d="100"/>
          <a:sy n="7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2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346" y="620688"/>
            <a:ext cx="5121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МБУ ДО «Таганрогская школа искусств»</a:t>
            </a:r>
            <a:endParaRPr lang="ru-RU" sz="2000" b="1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395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« Меланхолическая </a:t>
            </a:r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рыбка»</a:t>
            </a:r>
            <a:endParaRPr lang="ru-RU" sz="3800" b="1" dirty="0" smtClean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Ж</a:t>
            </a:r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. </a:t>
            </a:r>
            <a:r>
              <a:rPr lang="ru-RU" sz="3800" b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Менье</a:t>
            </a:r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:</a:t>
            </a:r>
          </a:p>
          <a:p>
            <a:pPr algn="ctr"/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союз музыки и живописи</a:t>
            </a:r>
            <a:endParaRPr lang="ru-RU" sz="3800" b="1" dirty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288" y="4005064"/>
            <a:ext cx="35972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Выполнила:</a:t>
            </a:r>
          </a:p>
          <a:p>
            <a:pPr algn="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учащаяся 4 класса</a:t>
            </a:r>
          </a:p>
          <a:p>
            <a:pPr algn="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фортепианного отделения</a:t>
            </a:r>
          </a:p>
          <a:p>
            <a:pPr algn="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Тарасова Анна</a:t>
            </a:r>
          </a:p>
          <a:p>
            <a:pPr algn="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Руководитель:</a:t>
            </a:r>
          </a:p>
          <a:p>
            <a:pPr algn="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Семенова Анна Викторовна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2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204864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Монах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Луи </a:t>
            </a:r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Кастель</a:t>
            </a:r>
            <a:endParaRPr lang="ru-RU" sz="28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изобрел «цветовой клавесин»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 descr="Играющий на клавесине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573016"/>
            <a:ext cx="49685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аблица цветов и звуков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620688"/>
            <a:ext cx="4968552" cy="296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4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700808"/>
            <a:ext cx="6984776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Мы близки к созданию серьезных цветомузыкальных композиций</a:t>
            </a:r>
            <a:endParaRPr lang="ru-RU" sz="3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305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Но как осуществить эту идею?</a:t>
            </a:r>
            <a:endParaRPr lang="ru-RU" sz="3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5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92696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Для эксперимента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выбрана пьеса </a:t>
            </a:r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Жерара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Менье</a:t>
            </a:r>
            <a:endParaRPr lang="ru-RU" sz="28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«Меланхолическая рыбка»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 descr="Менье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64349">
            <a:off x="1089345" y="2965340"/>
            <a:ext cx="2212848" cy="3048000"/>
          </a:xfrm>
          <a:prstGeom prst="rect">
            <a:avLst/>
          </a:prstGeom>
        </p:spPr>
      </p:pic>
      <p:pic>
        <p:nvPicPr>
          <p:cNvPr id="8" name="Рисунок 7" descr="Менье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93174">
            <a:off x="2706445" y="2434119"/>
            <a:ext cx="2377774" cy="3207353"/>
          </a:xfrm>
          <a:prstGeom prst="rect">
            <a:avLst/>
          </a:prstGeom>
        </p:spPr>
      </p:pic>
      <p:pic>
        <p:nvPicPr>
          <p:cNvPr id="9" name="Рисунок 8" descr="Менье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2253">
            <a:off x="4552255" y="2435388"/>
            <a:ext cx="2315065" cy="3233331"/>
          </a:xfrm>
          <a:prstGeom prst="rect">
            <a:avLst/>
          </a:prstGeom>
        </p:spPr>
      </p:pic>
      <p:pic>
        <p:nvPicPr>
          <p:cNvPr id="10" name="Рисунок 9" descr="Менье 1.JPG"/>
          <p:cNvPicPr>
            <a:picLocks noChangeAspect="1"/>
          </p:cNvPicPr>
          <p:nvPr/>
        </p:nvPicPr>
        <p:blipFill>
          <a:blip r:embed="rId7" cstate="print"/>
          <a:srcRect l="13713" r="13712"/>
          <a:stretch>
            <a:fillRect/>
          </a:stretch>
        </p:blipFill>
        <p:spPr>
          <a:xfrm rot="1821732">
            <a:off x="5994555" y="2921646"/>
            <a:ext cx="2254409" cy="31063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4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4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4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1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2687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Отец </a:t>
            </a:r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Жерара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Менье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- поэт и художник!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27687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Жерар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Менье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очень внимательно изображает в музыке зримые образы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64502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 детских лет композитор обожает образы природы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01317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Пьеса «Меланхолическая рыбка» - любимый образ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467544" y="1484784"/>
            <a:ext cx="792088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39552" y="4077072"/>
            <a:ext cx="792088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764704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 основе «Меланхолической рыбки» -</a:t>
            </a:r>
          </a:p>
          <a:p>
            <a:pPr algn="ctr"/>
            <a:r>
              <a:rPr lang="ru-RU" sz="2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арпеджированные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созвучия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98884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ИДЕЯ!</a:t>
            </a:r>
            <a:endParaRPr lang="ru-RU" sz="3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52936"/>
            <a:ext cx="820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НОВЫЙ АККОРД = НОВЫЙ ЦВЕТ</a:t>
            </a:r>
            <a:endParaRPr lang="ru-RU" sz="34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933056"/>
            <a:ext cx="2267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Получаем 16 аккордов…</a:t>
            </a:r>
            <a:endParaRPr lang="ru-RU" sz="2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4293096"/>
            <a:ext cx="2520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Рисуем 16 разноцветных рыбок…</a:t>
            </a:r>
            <a:endParaRPr lang="ru-RU" sz="2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4581128"/>
            <a:ext cx="2267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Расставляем картинки по звучанию…</a:t>
            </a:r>
            <a:endParaRPr lang="ru-RU" sz="2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83671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Демонстрируем РЕЗУЛЬТАТ!!!</a:t>
            </a:r>
            <a:endParaRPr lang="ru-RU" sz="3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420888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Ж. </a:t>
            </a:r>
            <a:r>
              <a:rPr lang="ru-RU" sz="38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Менье</a:t>
            </a:r>
            <a:endParaRPr lang="ru-RU" sz="38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«Меланхолическая рыбка»</a:t>
            </a:r>
            <a:endParaRPr lang="ru-RU" sz="3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86104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исполняет на фортепиано </a:t>
            </a:r>
          </a:p>
          <a:p>
            <a:pPr algn="ctr"/>
            <a:r>
              <a:rPr lang="ru-RU" sz="2800" b="1" i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Анна Тарасова</a:t>
            </a:r>
            <a:endParaRPr lang="ru-RU" sz="2800" b="1" i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2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484784"/>
            <a:ext cx="739545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В </a:t>
            </a:r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презентации </a:t>
            </a:r>
          </a:p>
          <a:p>
            <a:pPr algn="ctr">
              <a:lnSpc>
                <a:spcPct val="150000"/>
              </a:lnSpc>
            </a:pPr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представлены рисунки </a:t>
            </a:r>
          </a:p>
          <a:p>
            <a:pPr algn="ctr">
              <a:lnSpc>
                <a:spcPct val="150000"/>
              </a:lnSpc>
            </a:pPr>
            <a:r>
              <a:rPr lang="ru-RU" sz="38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Анны Тарасовой</a:t>
            </a:r>
            <a:endParaRPr lang="ru-RU" sz="3800" b="1" dirty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2 реве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7 реве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3 реве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1" y="-1143000"/>
            <a:ext cx="6857999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1196752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МУЗЫКА</a:t>
            </a:r>
            <a:endParaRPr lang="ru-RU" sz="3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196752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ЖИВОПИСЬ</a:t>
            </a:r>
            <a:endParaRPr lang="ru-RU" sz="3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348880"/>
            <a:ext cx="2159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мир красок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3284984"/>
            <a:ext cx="37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изображает все так, 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как есть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2348880"/>
            <a:ext cx="212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мир звуков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284984"/>
            <a:ext cx="4859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изображает все так,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как хочется именно сейчас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4941168"/>
            <a:ext cx="6693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ЧТО ИНТЕРЕСНЕЙ??!!!</a:t>
            </a:r>
            <a:endParaRPr lang="ru-RU" sz="4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" name="Рисунок 15" descr="lightning-svg-13.png"/>
          <p:cNvPicPr>
            <a:picLocks noChangeAspect="1"/>
          </p:cNvPicPr>
          <p:nvPr/>
        </p:nvPicPr>
        <p:blipFill>
          <a:blip r:embed="rId4" cstate="print"/>
          <a:srcRect l="34322" t="8623" r="38457" b="13767"/>
          <a:stretch>
            <a:fillRect/>
          </a:stretch>
        </p:blipFill>
        <p:spPr>
          <a:xfrm>
            <a:off x="3851920" y="908720"/>
            <a:ext cx="1080120" cy="2160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5 реве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7 реве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052736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ЖИВОПИСЬ</a:t>
            </a:r>
            <a:endParaRPr lang="ru-RU" sz="3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052736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МУЗЫКА</a:t>
            </a:r>
            <a:endParaRPr lang="ru-RU" sz="36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Рисунок 8" descr="46116-blue-plus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980728"/>
            <a:ext cx="936104" cy="9329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2060848"/>
            <a:ext cx="203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сила звука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132856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насыщенность цвета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3140968"/>
            <a:ext cx="246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высота звука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3212976"/>
            <a:ext cx="2781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светлота цвета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4221088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яркий звук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4293096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звучный цвет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8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6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а Аня Тарасова 8 реве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ЫБКИ АНЯ ТАРАСОВА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БКИ АНЯ ТАРАСОВА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91683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44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14096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 новых открытий!</a:t>
            </a:r>
            <a:endParaRPr lang="ru-RU" sz="44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1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31" y="764704"/>
            <a:ext cx="6299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История союза музыки и живописи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наметила </a:t>
            </a:r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пути: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514" y="1988840"/>
            <a:ext cx="7354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1.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Создание музыкальных произведений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под влиянием картин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3212976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2.</a:t>
            </a:r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Повышение изобразительности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 музыке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882" y="4437112"/>
            <a:ext cx="40458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3.</a:t>
            </a:r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Изображение звука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 цвете и линии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1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764704"/>
            <a:ext cx="6427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Изображение звука в цвете и линии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понравилось художникам 20 века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 descr="Уистлер Ноктюрн в синем и серебрян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16832"/>
            <a:ext cx="3525030" cy="2736304"/>
          </a:xfrm>
          <a:prstGeom prst="rect">
            <a:avLst/>
          </a:prstGeom>
        </p:spPr>
      </p:pic>
      <p:pic>
        <p:nvPicPr>
          <p:cNvPr id="9" name="Рисунок 8" descr="Уистлер Симфония в белом часть  No.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8004" y="1916832"/>
            <a:ext cx="4104456" cy="2736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486916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Дж. </a:t>
            </a:r>
            <a:r>
              <a:rPr lang="ru-RU" sz="20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Уинстлер</a:t>
            </a:r>
            <a:endParaRPr lang="ru-RU" sz="20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Ноктюрн в синем и </a:t>
            </a:r>
            <a:r>
              <a:rPr lang="ru-RU" sz="20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серебрянном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486916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Дж. </a:t>
            </a:r>
            <a:r>
              <a:rPr lang="ru-RU" sz="20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Уинстлер</a:t>
            </a:r>
            <a:endParaRPr lang="ru-RU" sz="20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Симфония в белом</a:t>
            </a:r>
          </a:p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часть № 3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" name="Рисунок 12" descr="Рам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916832"/>
            <a:ext cx="3528392" cy="2747384"/>
          </a:xfrm>
          <a:prstGeom prst="rect">
            <a:avLst/>
          </a:prstGeom>
        </p:spPr>
      </p:pic>
      <p:pic>
        <p:nvPicPr>
          <p:cNvPr id="14" name="Рисунок 13" descr="Рам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916832"/>
            <a:ext cx="4176464" cy="274738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Дюфи Апофеоз Дебюс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602238" cy="2958338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pic>
        <p:nvPicPr>
          <p:cNvPr id="5" name="Рисунок 4" descr="Дюфи Апофеоз Бах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692695"/>
            <a:ext cx="3672408" cy="2979241"/>
          </a:xfrm>
          <a:prstGeom prst="rect">
            <a:avLst/>
          </a:prstGeom>
        </p:spPr>
      </p:pic>
      <p:pic>
        <p:nvPicPr>
          <p:cNvPr id="8" name="Рисунок 7" descr="Дюфи Оркест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861048"/>
            <a:ext cx="3845228" cy="2592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717032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Р. </a:t>
            </a:r>
            <a:r>
              <a:rPr lang="ru-RU" sz="20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Дюфи</a:t>
            </a:r>
            <a:endParaRPr lang="ru-RU" sz="20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Апофеоз Баха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717032"/>
            <a:ext cx="269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Р. </a:t>
            </a:r>
            <a:r>
              <a:rPr lang="ru-RU" sz="20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Дюфи</a:t>
            </a:r>
            <a:endParaRPr lang="ru-RU" sz="20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Апофеоз Дебюсси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5157192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Р. </a:t>
            </a:r>
            <a:r>
              <a:rPr lang="ru-RU" sz="2000" b="1" dirty="0" err="1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Дюфи</a:t>
            </a:r>
            <a:endParaRPr lang="ru-RU" sz="2000" b="1" dirty="0" smtClean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Оркестр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" name="Рисунок 14" descr="Рам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692696"/>
            <a:ext cx="3672408" cy="2952328"/>
          </a:xfrm>
          <a:prstGeom prst="rect">
            <a:avLst/>
          </a:prstGeom>
        </p:spPr>
      </p:pic>
      <p:pic>
        <p:nvPicPr>
          <p:cNvPr id="16" name="Рисунок 15" descr="Рам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692696"/>
            <a:ext cx="3600400" cy="2963408"/>
          </a:xfrm>
          <a:prstGeom prst="rect">
            <a:avLst/>
          </a:prstGeom>
        </p:spPr>
      </p:pic>
      <p:pic>
        <p:nvPicPr>
          <p:cNvPr id="17" name="Рисунок 16" descr="Рам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3861048"/>
            <a:ext cx="3816424" cy="267537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оната Весны Аллег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2761139" cy="3384376"/>
          </a:xfrm>
          <a:prstGeom prst="rect">
            <a:avLst/>
          </a:prstGeom>
        </p:spPr>
      </p:pic>
      <p:pic>
        <p:nvPicPr>
          <p:cNvPr id="8" name="Рисунок 7" descr="Соната пирамид Аллег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836712"/>
            <a:ext cx="2620835" cy="3401438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  <p:pic>
        <p:nvPicPr>
          <p:cNvPr id="7" name="Рисунок 6" descr="Соната моря Аллегро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836712"/>
            <a:ext cx="2705062" cy="34016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3848" y="55892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М. Чюрлёнис</a:t>
            </a:r>
            <a:endParaRPr lang="ru-RU" sz="2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509120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Соната Весны</a:t>
            </a:r>
          </a:p>
          <a:p>
            <a:pPr algn="ctr"/>
            <a:r>
              <a:rPr lang="en-US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Allegro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4509120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Соната Моря</a:t>
            </a:r>
          </a:p>
          <a:p>
            <a:pPr algn="ctr"/>
            <a:r>
              <a:rPr lang="en-US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Allegro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4509120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Соната Пирамид</a:t>
            </a:r>
          </a:p>
          <a:p>
            <a:pPr algn="ctr"/>
            <a:r>
              <a:rPr lang="en-US" sz="2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Allegro</a:t>
            </a:r>
            <a:endParaRPr lang="ru-RU" sz="2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" name="Рисунок 15" descr="Рам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836712"/>
            <a:ext cx="2736304" cy="3456384"/>
          </a:xfrm>
          <a:prstGeom prst="rect">
            <a:avLst/>
          </a:prstGeom>
        </p:spPr>
      </p:pic>
      <p:pic>
        <p:nvPicPr>
          <p:cNvPr id="18" name="Рисунок 17" descr="Рам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836712"/>
            <a:ext cx="2736304" cy="3456384"/>
          </a:xfrm>
          <a:prstGeom prst="rect">
            <a:avLst/>
          </a:prstGeom>
        </p:spPr>
      </p:pic>
      <p:pic>
        <p:nvPicPr>
          <p:cNvPr id="19" name="Рисунок 18" descr="Рам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836712"/>
            <a:ext cx="2736304" cy="345638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амк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1" y="-114300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76470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Интересно!!!</a:t>
            </a:r>
            <a:endParaRPr lang="ru-RU" sz="4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2204864"/>
            <a:ext cx="9505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Попытки объединения звука и цвета</a:t>
            </a:r>
          </a:p>
          <a:p>
            <a:pPr algn="ctr"/>
            <a:r>
              <a:rPr lang="ru-RU" sz="3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были</a:t>
            </a:r>
            <a:endParaRPr lang="ru-RU" sz="34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068960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…</a:t>
            </a:r>
            <a:endParaRPr lang="ru-RU" sz="80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65313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 17-18 веках!</a:t>
            </a:r>
            <a:endParaRPr lang="ru-RU" sz="48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7  0.06 0.07993  C 0.06 0.13188  0.03 0.15053  0.012 0.15852  L -0.012 0.16651  C -0.03 0.17451  -0.06 0.19449  -0.06 0.2531  C -0.06 0.2904  -0.033 0.33302  0 0.33302  C 0.033 0.33302  0.06 0.2904  0.06 0.2531  C 0.06 0.19449  0.03 0.17451  0.012 0.16651  L -0.012 0.15852  C -0.03 0.15053  -0.06 0.13188  -0.06 0.07993  C -0.06 0.03597  -0.033 0 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6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6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289</Words>
  <Application>Microsoft Office PowerPoint</Application>
  <PresentationFormat>Экран (4:3)</PresentationFormat>
  <Paragraphs>89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47</cp:revision>
  <dcterms:created xsi:type="dcterms:W3CDTF">2018-01-10T18:29:55Z</dcterms:created>
  <dcterms:modified xsi:type="dcterms:W3CDTF">2018-01-14T16:19:12Z</dcterms:modified>
</cp:coreProperties>
</file>