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9" r:id="rId3"/>
    <p:sldId id="273" r:id="rId4"/>
    <p:sldId id="267" r:id="rId5"/>
    <p:sldId id="265" r:id="rId6"/>
    <p:sldId id="264" r:id="rId7"/>
    <p:sldId id="268" r:id="rId8"/>
    <p:sldId id="263" r:id="rId9"/>
    <p:sldId id="269" r:id="rId10"/>
    <p:sldId id="262" r:id="rId11"/>
    <p:sldId id="270" r:id="rId12"/>
    <p:sldId id="261" r:id="rId13"/>
    <p:sldId id="271" r:id="rId14"/>
    <p:sldId id="260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2A1D0-30B7-451D-84BA-2AD776F7F4C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DEC1-4407-4F4A-B158-1237B60A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DEC1-4407-4F4A-B158-1237B60AD3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етСад\Desktop\собаки\sobaki-ovcharka-porody-bely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5334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ЛУЧШИЕ ДРУЗЬЯ И ПОМОЩНИКИ - СОБАКИ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048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  СОБАКИ  САНИТАРЫ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11430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всех фронтах ВОВ действовали полки, батальоны, отряды и роты военного собаководства. Всего же по военным дорогам от Москвы до Берлина проползло, прошагало, проехало и пробежало 68 тысяч Шариков, Бобиков и Мухтаров: породных и не очень, больших и малых, гладких и лохматых. Все они внесли неоценимый вклад в великое дело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 период Великой Отечественной войны на собаках было вывезено 500 тысяч тяжело раненных офицеров и бойцов. Собаки были связистами и подрывниками – минерами, служили в танковых и авиационных полках.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7848151c7dcaf1c2bfa2c537f6d6da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425690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biblioteka-geo.ru/images/kaleidoscope/2016/12/POLICEDOGbk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23735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152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  СОБАКИ   ПОВОДЫРИ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066799"/>
            <a:ext cx="8534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Помните известную пословицу «Собака друг человека»? Большинство людей считают своих питомцев надежными и преданными друзьями. Они ухаживают за ними, водят на прогулку и кормят. Собачки, в ответ, охраняют жилище хозяина, помогают охотиться, и просто радуют своей непосредственностью. На первый взгляд очень даже дружеские отношения.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Существует категория людей, для которых собака не просто друг – это основная опора в жизни. Речь идет о людях с ограниченными возможностями, а помощниками им стали специально обученные собаки–поводыри. Раньше собак обучали для помощи слепым людям в перемещении по улице и дома. Сегодня их можно увидеть с инвалидами или детьми, страдающими неизлечимыми болезнями.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Животные помогают своим подопечным выполнять различную работу по дому, приносить необходимые вещи, ходить в магазин, переходить улицу и переключать светофор, нажимать кнопку экстренного вызова на телефоне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122" name="Picture 2" descr="https://media.istockphoto.com/photos/cute-seeing-eye-dog-guiding-a-person-outside-picture-id93394601?k=6&amp;m=93394601&amp;s=612x612&amp;w=0&amp;h=MkKYHFWUEJbM1WHvenl2HR0Pf5UFIHqlDthHlqwE_Gs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352800"/>
            <a:ext cx="481239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1524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ЛУЧШИЕ ДРУЗЬЯ И ПОМОЩНИКИ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   СОБАКАМ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:\ДетСад\Desktop\pamyatnik_voennyiy_instruktor_s_sobakoy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2417445" cy="3581400"/>
          </a:xfrm>
          <a:prstGeom prst="rect">
            <a:avLst/>
          </a:prstGeom>
          <a:noFill/>
        </p:spPr>
      </p:pic>
      <p:pic>
        <p:nvPicPr>
          <p:cNvPr id="4098" name="Picture 2" descr="D:\ДетСад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066800"/>
            <a:ext cx="3886200" cy="2592065"/>
          </a:xfrm>
          <a:prstGeom prst="rect">
            <a:avLst/>
          </a:prstGeom>
          <a:noFill/>
        </p:spPr>
      </p:pic>
      <p:pic>
        <p:nvPicPr>
          <p:cNvPr id="2" name="Picture 2" descr="http://cs411323.userapi.com/v411323169/6df7/BZdOX4Ehq1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0"/>
            <a:ext cx="3886200" cy="2590800"/>
          </a:xfrm>
          <a:prstGeom prst="rect">
            <a:avLst/>
          </a:prstGeom>
          <a:noFill/>
        </p:spPr>
      </p:pic>
      <p:pic>
        <p:nvPicPr>
          <p:cNvPr id="4100" name="Picture 4" descr="http://s3.uploads.ru/dxrG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048000"/>
            <a:ext cx="236219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152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ЛУЧШИЕ ДРУЗЬЯ И ПОМОЩНИКИ – СОБАКИ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детской литературы для ознакомления детей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066801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сказал «мяу»? (Сутеев В.)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Котёнок по имени Гав (Остер Г.)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Приключения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Пифа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(Остер Г.)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Бобик в гостях у Барбоса (Носов Н.)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Умная собачка Соня или Правила хорошего тона для маленьких собачек (Усачов А.)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Приключения пёсика и кошечки (Чапек Й.)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щенок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Тявка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учился кукарекать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Пляцковский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С.)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Осколок луны на черепичной крыше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Пляцковский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С.)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Каштанка (Чехов А.П.)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Ромашки в январе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Пляцковский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С.)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собака друга искала (мордовская сказка)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 и собака (русская народная сказка)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 и кот (сказка суахили)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Восьминогая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собака (народная сказка Коми)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про щенка и старую тапочку (Абрамцева Н.)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Томка (Чарушин Е.)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Томка научился плавать (Чарушин Е.)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Томка испугался (Чарушин Е.)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Томкины сны (Чарушин Е.)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Томка не показался глупым (Чарушин Е.)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Никита-доктор (Чарушин Е.)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Охотник и собаки (Житков Б.)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охота (Бианки В.)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Маленькая собака и лиса, большая собака и волк (Бианки В. «Лесная газета») Лупленый бочок (Бианки В.)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Лай (Бианки В.)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Латка (Бианки В.)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Полкан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(Толстой А.)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 на сене (Толстой Л.Н.)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Писахов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пес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Барик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Непил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 и её тень (Толстой Л.Н.)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Дядя Фёдор, Пёс и Кот (Успенский Э.)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девочке Маше, о собаке Петушке и о кошке Ниточке (Введенский А.) Собака, которая не умела лаять (Дж. Родари) (из книги «Сказки, у которых три конца»)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папа укрощал собачку (Раскин А.Б.) («Как папа был маленьким»)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Ромка, Фомка и Артос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Логунов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Ромка и медведь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Логунов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Мишель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Логунов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пёс синий хвост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Логунов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Петух да собака (Ушинский К.Д.)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Похититель собак (Драгунский В.Ю.)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https://www.babyblog.ru/community/post/igraem/3175847 ©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BabyBlog.ru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52400"/>
            <a:ext cx="8229600" cy="687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и интернет источники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Знакомим дошкольников с миром животных. Золотова Е.И.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*Как знакомить дошкольников с природой /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Саморуковой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П. Г.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*Ребенок среди природы. Моисеенко Ю. 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*Детям о собаках. Шпаргалка для мамы.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 человека должна быть собака. Яковлев Ю.Я.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*Энциклопедия о собаках. Тяжлова 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*Большая книга про собак. Пришвин М.М.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**********************************************************************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https://www.babyblog.ru/community/post/igraem/3175847 ©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BabyBlog.ru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https://www.ria.com/articles/ch%D0%B5tv%D0%B5ronogi%D0%B5_spasat%D0%B5li_porodi_sobak_kotori%D0%B5_pridut_na_pomosht.html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http://dog-talks.ru/topic814.html?preview_htmli=1&amp;view=previ...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http://kotopes.ru/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http://dog-talks.ru/topic41-15.html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http://internos.0pk.ru/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http://www.lookatme.ru/flow/posts/magazines/177033-10-samyh-izvestnyh-sobak-v-istorii-po-versii-zhurnala-wow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http://dog-talks.ru/topic41-15.html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https://fireman.club/statyi-polzovateley/sobaki-spasateli/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собаки\dbb800c565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962400"/>
            <a:ext cx="9144001" cy="28956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Собаки – верные друзья человека. Одни из них дарят радость, другие охраняют жилище, а третьи спасают жизни людей, попавших в беду.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Отменный нюх и великолепный слух позволяют собакам-спасателям находить человека под снежными завалами и развалинами строений.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хорошо держаться на воде дает им возможность сберегать жизни утопающим.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чрезвычайных ситуациях собака-спасатель способна самоотверженно выполнять стоящую перед ней задачу, не взирая на грозящую опасность.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Этой теме был посвящен долгосрочный проект с детьми подготовительной группы, результаты проекта были настолько многогранны, что многие родители  и дети стали более внимательно относиться к братьям нашим меньшим.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проведено много разнообразных мероприятий, оставивших устойчивый эмоциональный отклик в душах и сердцах всех участников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4191000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 подготовлена воспитателем высшей квалификационной категории – Моисеенко Л.В. </a:t>
            </a:r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№60 г. Апрелевка  Наро-Фоминского городского округа Московской области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38200" y="152400"/>
            <a:ext cx="7543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СОБАКИ  ПЕРВООТКРЫВАТЕЛИ  КОСМОСА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990600"/>
            <a:ext cx="8534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Возглавляют список знаменитых собак, скромные обаятельные беспородные Белка и Стрелка, ставшие не просто первопроходцами, а в буквальном смысле слова покорительницами космоса.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Выдержав суровый отбор, Белка и Стрелка стали одними из двенадцати собак, участниц космического проекта. Как и все настоящие космонавты, они подвергались суровым тренировкам – их учили переносить перегрузки, подолгу находиться в изоляции в замкнутом пространстве, принимать специальную пищу, не реагировать на высокий уровень шума. Они успешно справлялись с задачей, 19го августа 1960 года, Белка и Стрелка отправились в космос, чтобы провести на орбите более суток, сделав вокруг Земли семнадцать витков. Их благополучное приземление не только стало мировой сенсацией, но и наглядно доказало возможность благополучного возвращения с орбиты. Оказавшись на Земле, собаки быстро реабилитировались после стресса, и дальнейшую жизнь в покое и достатке провели при Институте Авиационной и Космической Медицины.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Данные, полученные входе их полёта, послужили основой для разработки предстоящего полёта в космос Юрия Гагарина.</a:t>
            </a:r>
          </a:p>
        </p:txBody>
      </p:sp>
      <p:pic>
        <p:nvPicPr>
          <p:cNvPr id="13314" name="Picture 2" descr="10 самых известных собак в истории по версии журнала WOW!. Изображение № 1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657600"/>
            <a:ext cx="5257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38200" y="152400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ПОГРАНИЧНЫЕ  СОБАКИ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219200"/>
            <a:ext cx="838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Пограничные войска одни из первых стали применять собак в охране границы, и  сегодня на границе без собак не обойтись. В первую очередь это розыскные собаки. Их задача - своевременно обнаружить приближающегося или укрывшегося человека, вести поиск по невидимым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запаховым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следам, и, если потребуется, смело вступить в борьбу с человеком, в том числе и вооруженным. Немало примеров, когда инструкторы и их собаки проявляли образцы мужества и героизма и с честью выходили победителями в схватках с врагами, даже многократно превосходящими их по численности. На границе обычно служат овчарки, но встречаются и другие породы собак.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ridinthewave.com/thinkytees/images/GermanShepher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0"/>
            <a:ext cx="4724400" cy="354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4800" y="152400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СОБАКИ  ГОРНЫЕ  СПАСАТЕЛИ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D:\ДетСад\Desktop\sobaka-policejskij2-1150x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181476" cy="289860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1066800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Сенбернары – великолепные спасатели в горах. Эти собаки обладают способностью обнаруживать человека, засыпанного огромной толщей снега. Им помогает в этом чрезвычайно острый нюх.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сенбернаров короткая, но очень густая шерсть, которая не позволяет им переохладиться даже в самый лютый мороз. Крупные, добродушные и бесстрашные, они идеально подходят для спасательной работы в условиях заснеженных гор. Одним из самых известных представителей этой породы является сенбернар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за 12 лет своей жизни спас в швейцарских Альпах 41 человека. В Париже ему даже открыли памятник.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Saint-Bernard-do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1814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304801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СОБАКИ  СПАСАТЕЛИ  НА  ВОДЕ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066801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Ньюфаундленд, в народе данная порода именуется не иначе как «водолаз».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крупная собака, способная спасти тонущего человека даже в ледяной воде. Ньюфаундленды очень добрые, сообразительные и любящие людей собаки. У них потрясающая сила и выносливость. Они могут проплывать огромные расстояния и без устали держаться на воде по несколько часов.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Ньюфаундленда по кличке Боб, живший на набережной Темзы, за свою собачью жизнь спас 23 человека.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Fe_x_WUii_Ea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43502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i.timeout.ru/pix/resize/489/362/750x48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29000"/>
            <a:ext cx="3886200" cy="2817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152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 ПОЖАРНЫЕ   СОБАКИ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371600"/>
            <a:ext cx="838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Чрезвычайные ситуации, к которым относятся не только природные катаклизмы, но и различной степени возгорания являются наиболее распространенной причиной травм и гибели большого количества людей. В таких ситуациях крайне важным является быстрый поиск и оказание помощи пострадавшим. Человеческие возможности сильно ограничены, и поэтому на помощь в спасении людей не редко приходят собаки МЧС.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planetaskazok.ru/images/stories/tolstoyL/3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19400"/>
            <a:ext cx="4648200" cy="3777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152400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СОБАКИ  СПАСАТЕЛИ  ПРИ  ВЗРЫВАХ  И  РАЗРУШЕНИЯХ ИЗ ЗДАНИЙ  И  ЗАВАЛОВ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2954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Лабрадоры часто используются в спасательных операциях. Они спасают людей, попавших в беду в результате землетрясений, наводнений и схода селей.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Лабрадоры совершенно неагрессивны. Они умеют быстро приспосабливаться к экстремальным обстановкам и четко выполняют свою спасательную миссию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очень часто в спасательных операциях используются овчарки и спаниели.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tailytales.ru/wp-content/uploads/2017/07/dogday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43200"/>
            <a:ext cx="5257800" cy="388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2286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 РОЗЫСКНЫЕ  СОБАКИ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66800"/>
            <a:ext cx="899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июня 1909 года в Санкт-Петербурге был создан первый питомник собак, предназначенных для службы в полиции, а первые полицейские собаки в России появились за несколько лет до этого. Некоторое время в сыске преобладали собаки породы - доберман, одним из лучших среди них был  пес Бер. Всего за два года Бер раскрыл более 65 преступлений. Но затем количество доберманов стало сокращаться: на службу стали брать больше немецких (восточно-европейских) овчарок. Овчарки были более покладисты, обладали более уравновешенным темпераментом и легче дрессировались. При этом они обладали более крепким здоровьем, выносливостью и лучше переносили российский климат. В наши дни несмотря на развитие высоких технологий, разнообразных систем слежения и сигнализации, служебные собаки по-прежнему с честью несут службу по охране правопорядка. Более 12 тысяч кинологов служат в различных подразделениях силовых министерств: в уголовном розыске, патрульно-постовой службе, экспертно-криминалистических отделах, во вневедомственной охране и отрядах особого назначения, в транспортной милиции и на таможне. Помимо немецких овчарок, к службе привлекают и другие породы.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birzha.kz/wp-content/uploads/2015/12/p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3886200" cy="2939951"/>
          </a:xfrm>
          <a:prstGeom prst="rect">
            <a:avLst/>
          </a:prstGeom>
          <a:noFill/>
        </p:spPr>
      </p:pic>
      <p:pic>
        <p:nvPicPr>
          <p:cNvPr id="9220" name="Picture 4" descr="https://bryansku.ru/wp-content/uploads/2016/10/image152945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733800"/>
            <a:ext cx="4424514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етСад\Desktop\собаки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2286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ЛУЧШИЕ  ДРУЗЬЯ  И  ПОМОЩНИКИ  –   СОБАКИ  СПЕЦПОДРАЗДЕЛЕНИЙ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9906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собак при проведении специальных операций различной направленности  давно является предметом повседневной деятельности спецподразделений. Это дает неоспоримый положительный эффект и позволяет спасать человеческие жизни. Во многом успех действий спецназа и небольшие потери связаны с применением служебных собак.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Собаки  проверяют помещение на наличие взрывных устройств и даже могут обнюхивать ручки дверей, чтобы выяснить, не заминированы ли они. Собаки очень хорошо находят людей в помещениях.</a:t>
            </a:r>
          </a:p>
        </p:txBody>
      </p:sp>
      <p:pic>
        <p:nvPicPr>
          <p:cNvPr id="8194" name="Picture 2" descr="http://www.vesti.az/upload/images/news/2015/april/14/big/d5b629d1e91c189587c8e3712d01c2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90800"/>
            <a:ext cx="5181600" cy="387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1512</Words>
  <PresentationFormat>Экран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59</cp:revision>
  <dcterms:created xsi:type="dcterms:W3CDTF">2018-01-11T05:21:03Z</dcterms:created>
  <dcterms:modified xsi:type="dcterms:W3CDTF">2018-01-25T07:29:16Z</dcterms:modified>
</cp:coreProperties>
</file>