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  <p:sldId id="270" r:id="rId9"/>
    <p:sldId id="266" r:id="rId10"/>
    <p:sldId id="265" r:id="rId11"/>
    <p:sldId id="264" r:id="rId12"/>
    <p:sldId id="263" r:id="rId13"/>
    <p:sldId id="267" r:id="rId14"/>
    <p:sldId id="268" r:id="rId15"/>
    <p:sldId id="269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look.com.ua-67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00200" y="1066800"/>
            <a:ext cx="6858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МОЕЙ   МАЛОЙ РОДИНЫ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7924800" cy="38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РОДИНЫ – ГЕРАНЬ ЛУГОВАЯ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http://vitusltd.ru/blog/wp-content/uploads/2012/09/geran-lugova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685800"/>
            <a:ext cx="8483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8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РОДИНЫ - ЛЮТИКИ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horosho-zhivem.ru/wp-content/uploads/2015/05/Luti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28601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РОДИНЫ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НЕЗАБУДКА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dreempics.com/img/picture/Apr/13/b180c7fbcb0f03e8f17c3104d3072ac8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1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286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РОДИНЫ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ОДУВАНЧИК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www.stihi.ru/pics/2016/03/30/1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331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801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РОДИНЫ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ЛЮПИН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s://www.colourbox.com/preview/1667436-flowerses-lupines-on-fie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381001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РОДИНЫ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ЦИКОРИЙ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silatrav.info/wp-content/uploads/2017/09/cikoriy_obyknovennyy_15_14165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229600" cy="559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asienda.ru/data/cache/2017may/31/09/677584_77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82000" cy="5486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200" y="228601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РОДИНЫ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ПИЖМА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304801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РОДИНЫ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ИВАН ДА МАРЬЯ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http://cdn-nus-1.pinme.ru/photo/8c/76/8c7672a7fc965899e14b2853d6d999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382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382000" cy="38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РОДИНЫ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КУПАВНИЦА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parnasse.ru/images/photos/medium/article86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458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52401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РОДИНЫ – ИВАН ЧАЙ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priyatelnitsa.ru/wp-content/uploads/2016/06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РОДИНЫ  - ПОДМОСКОВЬЯ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5240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Полевые цветы встречаются в нашей жизни повсеместно. Люди привыкли к тому, что их окружает неисчислимое множество луговых ярких красок.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немногие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нас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 называется тот или иной цветок, как он выглядит, где произрастает, его полезные свойства и сфера применения.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познавательного экологического проекта, не только наши воспитанники, но и многие взрослые узнали много нового и интересного о прекрасных луговых цветах родного края.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image.jimcdn.com/app/cms/image/transf/dimension=520x10000:format=gif/path/s28d71e18048440d8/image/i91a3dc1d0c09e45d/version/1448555649/imag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638800"/>
            <a:ext cx="4343400" cy="828676"/>
          </a:xfrm>
          <a:prstGeom prst="rect">
            <a:avLst/>
          </a:prstGeom>
          <a:noFill/>
        </p:spPr>
      </p:pic>
      <p:pic>
        <p:nvPicPr>
          <p:cNvPr id="7" name="Picture 6" descr="https://image.jimcdn.com/app/cms/image/transf/dimension=520x10000:format=gif/path/s28d71e18048440d8/image/i91a3dc1d0c09e45d/version/1448555649/imag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638800"/>
            <a:ext cx="4267200" cy="828676"/>
          </a:xfrm>
          <a:prstGeom prst="rect">
            <a:avLst/>
          </a:prstGeom>
          <a:noFill/>
        </p:spPr>
      </p:pic>
      <p:pic>
        <p:nvPicPr>
          <p:cNvPr id="8" name="Picture 6" descr="https://image.jimcdn.com/app/cms/image/transf/dimension=520x10000:format=gif/path/s28d71e18048440d8/image/i91a3dc1d0c09e45d/version/1448555649/imag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947862" y="2786062"/>
            <a:ext cx="5029200" cy="82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228601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РОДИНЫ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МЫШИНЫЙ ГОРОШЕК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http://s1.fotokto.ru/photo/full/460/4609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385425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omikurechki.ru/wp-content/uploads/2017/08/Gravilat-rechn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72067"/>
            <a:ext cx="8305800" cy="55287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381001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РОДИНЫ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ГРАВИЛАТ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.vividscreen.info/soft/a887bb0ce3313a79cf4227ece0117d44/Summer-Meadow-1080x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0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БОЛЬШОЕ  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ВНИМАНИЕ !</a:t>
            </a: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9530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подготовлена в рамках экологического познавательного проекта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подготовительной группе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учетом Регионального компонента – малая Родина Подмосковье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оспитателем высшей квалификационной категории МАДОУ детский сад комбинированного вида №60 г. Апрелевка Наро-Фоминского городского округа Московской области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Моисеенко Ларисой Викторовной</a:t>
            </a:r>
            <a:endPara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://cdn.blog.hu/ka/kapanyel/image/blumenwiese_rdax_720x316_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63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524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РОДИНЫ - РОМАШКА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big-rostov.ru/wp-content/uploads/2014/11/romash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15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524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РОДИНЫ - ВАСИЛЕК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hozyain.by/wp-content/uploads/2016/05/Vasil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0010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524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РОДИНЫ - КЛЕВЕР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newmax.ru/uploads/images/Red_Cl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1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РОДИНЫ - КОЛОКОЛЬЧИК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101dizain.ru/wp-content/uploads/2015/11/kolokolchik1-460x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153400" cy="548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1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РОДИНЫ – ЛУГОВАЯ ФИАЛКА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letnyayadacha.ru/wp-content/uploads/2017/06/1-5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1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РОДИНЫ –  МАТЬ И МАЧЕХА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https://voprosy-pochemu.ru/wp-content/uploads/2016/05/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305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04801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ПОЛЕВЫЕ  ЦВЕТЫ  МОЕЙ  МАЛОЙ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РОДИНЫ – ВЕРОНИКА ДУБРАВНАЯ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stihi.ru/pics/2016/05/29/4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277</Words>
  <PresentationFormat>Экран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13</cp:revision>
  <dcterms:created xsi:type="dcterms:W3CDTF">2018-01-25T07:31:51Z</dcterms:created>
  <dcterms:modified xsi:type="dcterms:W3CDTF">2018-01-25T08:32:33Z</dcterms:modified>
</cp:coreProperties>
</file>