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70" r:id="rId7"/>
    <p:sldId id="260" r:id="rId8"/>
    <p:sldId id="259" r:id="rId9"/>
    <p:sldId id="258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514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animatika.narod.ru/Narabotki9_Kozochka.htm" TargetMode="External"/><Relationship Id="rId3" Type="http://schemas.openxmlformats.org/officeDocument/2006/relationships/hyperlink" Target="http://www.numama.ru/blogs/kopilka-detskih-stihov/stihi-pro-gusja.html" TargetMode="External"/><Relationship Id="rId7" Type="http://schemas.openxmlformats.org/officeDocument/2006/relationships/hyperlink" Target="http://zanimatika.narod.ru/Narabotki9_Loshad.htm" TargetMode="External"/><Relationship Id="rId12" Type="http://schemas.openxmlformats.org/officeDocument/2006/relationships/hyperlink" Target="http://www.olesya-emelyanova.ru/index-stihi-vizitki-ovts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mama.ru/blogs/kopilka-detskih-stihov/stihi-pro-utku.html" TargetMode="External"/><Relationship Id="rId11" Type="http://schemas.openxmlformats.org/officeDocument/2006/relationships/hyperlink" Target="http://numama.ru/blogs/kopilka-detskih-stihov/stihi-pro-ovechku.html" TargetMode="External"/><Relationship Id="rId5" Type="http://schemas.openxmlformats.org/officeDocument/2006/relationships/hyperlink" Target="http://www.numama.ru/blogs/kopilka-detskih-stihov/ctihi-pro-cyplenka.html" TargetMode="External"/><Relationship Id="rId10" Type="http://schemas.openxmlformats.org/officeDocument/2006/relationships/hyperlink" Target="http://www.numama.ru/blogs/kopilka-detskih-stihov/stihi-pro-hryushku.html" TargetMode="External"/><Relationship Id="rId4" Type="http://schemas.openxmlformats.org/officeDocument/2006/relationships/hyperlink" Target="http://www.numama.ru/blogs/kopilka-detskih-stihov/stihi-pro-kuricu.html" TargetMode="External"/><Relationship Id="rId9" Type="http://schemas.openxmlformats.org/officeDocument/2006/relationships/hyperlink" Target="http://chto-takoe-lyubov.net/stikhi-o-lyubvi/kollektsii-stikhov/8320-stixi-pro-svinok-porosyat-svinej-xryus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ДетСад\Desktop\32430351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95600" y="1524000"/>
            <a:ext cx="50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И ИХ ДЕТЕНЫШИ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(домашние животные)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УТКА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УТЯТАМИ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9600" y="4114800"/>
            <a:ext cx="251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Ути-ути-уточки -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Беленькие грудочки,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Пёрышки кручёные,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Лапочки точёные.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Утки плавают в пруду,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 гостинцем к ним иду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Хлебцем мягким белым.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Подплывайте смело!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Рей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0" y="4267200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веселые утята,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дружные ребята.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все идут на пруд,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Приключенья их там ждут.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«Кря» сказала мама утка,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«Вот плывут мои малютки!»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Луканова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D:\ДетСад\Desktop\мамы карт стихи\утка с утя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295400"/>
            <a:ext cx="4876800" cy="2743200"/>
          </a:xfrm>
          <a:prstGeom prst="rect">
            <a:avLst/>
          </a:prstGeom>
          <a:noFill/>
        </p:spPr>
      </p:pic>
      <p:pic>
        <p:nvPicPr>
          <p:cNvPr id="10" name="Рисунок 9" descr="D:\ДетСад\Desktop\мамы карт стихи\утя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И ИХ ДЕТЕНЫШИ  - КУРИЦА  С ЦЫПЛЯТАМИ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876800" y="4038600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Желтый маленький комок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 выбраться не мог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скорлупковых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пеленок.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Малыша зовут цыпленок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Димакова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5105400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Зёрна курочка клюёт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яички нам несёт,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Цыплятам говорит:  Ко – 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уходите далеко.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Клементьева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D:\ДетСад\Desktop\мамы карт стихи\cyply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313132" cy="2870106"/>
          </a:xfrm>
          <a:prstGeom prst="rect">
            <a:avLst/>
          </a:prstGeom>
          <a:noFill/>
        </p:spPr>
      </p:pic>
      <p:pic>
        <p:nvPicPr>
          <p:cNvPr id="25605" name="Picture 5" descr="D:\ДетСад\Desktop\мамы карт стихи\kurica-kartinki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И ИХ ДЕТЕНЫШИ  - ГУСЫНЯ  С  ГУСЯТАМИ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D:\ДетСад\Desktop\мамы карт стихи\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3200400" cy="3200400"/>
          </a:xfrm>
          <a:prstGeom prst="rect">
            <a:avLst/>
          </a:prstGeom>
          <a:noFill/>
        </p:spPr>
      </p:pic>
      <p:pic>
        <p:nvPicPr>
          <p:cNvPr id="24578" name="Picture 2" descr="D:\ДетСад\Desktop\мамы карт стихи\гусята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762000"/>
            <a:ext cx="4751975" cy="286702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343400" y="3886200"/>
            <a:ext cx="48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Тридцать маленьких гусят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экскурсию трусят,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Ходят в парке городском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учителем гуськом.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Посмотрите, вот кислица,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Клевер, лютик, медуница…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Стойте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стойте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Вы куда?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Экспонаты  -  не еда!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Волкова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3886200"/>
            <a:ext cx="3429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к гусёнку подбежала: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Ах, какой пушистый!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гусь с гусыней что-то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Прошипели быстро.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гогочет: "Га-га-га!"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Крыльями он машет.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как будто, говорит: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Уходи подальше!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хватай моих гусят,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Тех, что щиплют травку,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то тебя сейчас,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Ущипну за пятку!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Фомичева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22860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-  ИНДЮШКА  С  ИНДЮШАТАМИ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selo-exp.com/wp-content/uploads/2017/05/%D0%A4%D0%BE%D1%82%D0%BE-3.-%D0%A1%D0%B5%D0%B2%D0%B5%D1%80%D0%BE%D0%BA%D0%B0%D0%B2%D0%BA%D0%B0%D0%B7%D1%81%D0%BA%D0%B0%D1%8F-%D0%B1%D0%B5%D0%BB%D0%B0%D1%8F-%D0%B8%D0%BD%D0%B4%D0%B5%D0%B9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85800"/>
            <a:ext cx="4572000" cy="3048001"/>
          </a:xfrm>
          <a:prstGeom prst="rect">
            <a:avLst/>
          </a:prstGeom>
          <a:noFill/>
        </p:spPr>
      </p:pic>
      <p:pic>
        <p:nvPicPr>
          <p:cNvPr id="23556" name="Picture 4" descr="https://www.sobstvennik.org/livestock/turkey/i/08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85800"/>
            <a:ext cx="3891936" cy="289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76800" y="3657601"/>
            <a:ext cx="396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Индюшиная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семья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пол-двора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индюк там самый главный,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Очень важный и тщеславный.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бородою красной ходит,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округу страх наводит,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павлина чуть похожий,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 не дает прохожим.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понравится вдруг кто-то,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бежит уже к воротам,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Клюнуть хочет очень больно,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Вечно чем-то недовольный.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Проходя мимо двора,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Осторожна детвора,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«Встреча с индюком чревата!» — Это знают все ребята!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8862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Ходит по двору индюшка: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Брень-брень-брень...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 с ней индюк гуляет –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Гребень набекрень.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индюшкою гордится,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Брень-брень-брень.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него на свете птицы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родней.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Анна Алферова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 И  ИНТЕРНЕТ  ИСТОЧНИКИ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990600"/>
            <a:ext cx="8915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685800"/>
            <a:ext cx="8915400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**http://www.numama.ru/blogs/kopilka-detskih-stihov/stihi-pro-gusja.html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**http://www.numama.ru/blogs/kopilka-detskih-stihov/stihi-pro-kuricu.html</a:t>
            </a:r>
            <a:r>
              <a:rPr lang="ru-RU" sz="1400" u="sng" dirty="0" smtClean="0">
                <a:hlinkClick r:id="rId5"/>
              </a:rPr>
              <a:t>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**http://www.numama.ru/blogs/kopilka-detskih-stihov/ctihi-pro-cyplenka.html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**http://chto-takoe-lyubov.net/stikhi-o-lyubvi/kollektsii-stikhov/8212-stixi-pro-krolika-krolikov</a:t>
            </a: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**http://chto-takoe-lyubov.net/stikhi-o-lyubvi/kollektsii-stikhov/8212-stixi-pro-krolika-krolikov</a:t>
            </a: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**http://www.numama.ru/blogs/kopilka-detskih-stihov/stihi-pro-gusja.html</a:t>
            </a:r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**http://www.numama.ru/blogs/kopilka-detskih-stihov/stihi-pro-utku.html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**http://www.numama.ru/blogs/kopilka-detskih-stihov/stihi-pro-korovu.html</a:t>
            </a: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**http://www.numama.ru/blogs/kopilka-detskih-stihov/stihi-pro-telenka.html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**http://www.numama.ru/blogs/kopilka-detskih-stihov/stihi-pro-utku.html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**http://detskiychas.ru/stihi/stihi_pro_loshad/</a:t>
            </a: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**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http://zanimatika.narod.ru/Narabotki9_Loshad.htm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http://numama.ru/blogs/kopilka-detskih-stihov/stihi-pro-kozu.html</a:t>
            </a:r>
            <a:r>
              <a:rPr lang="ru-RU" sz="1400" u="sng" dirty="0" smtClean="0">
                <a:hlinkClick r:id="rId8"/>
              </a:rPr>
              <a:t> **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http://zanimatika.narod.ru/Narabotki9_Kozochka.htm</a:t>
            </a:r>
            <a:r>
              <a:rPr lang="ru-RU" sz="1400" u="sng" dirty="0" smtClean="0">
                <a:hlinkClick r:id="rId9"/>
              </a:rPr>
              <a:t>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**http://chto-takoe-lyubov.net/stikhi-o-lyubvi/kollektsii-stikhov/8320-stixi-pro-svinok-porosyat-svinej-xryush</a:t>
            </a:r>
            <a:r>
              <a:rPr lang="ru-RU" sz="1400" u="sng" dirty="0" smtClean="0">
                <a:hlinkClick r:id="rId10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**http://www.numama.ru/blogs/kopilka-detskih-stihov/stihi-pro-hryushku.html</a:t>
            </a:r>
            <a:r>
              <a:rPr lang="ru-RU" sz="1400" u="sng" dirty="0" smtClean="0">
                <a:hlinkClick r:id="rId11"/>
              </a:rPr>
              <a:t>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**http://numama.ru/blogs/kopilka-detskih-stihov/stihi-pro-ovechku.html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**http://www.olesya-emelyanova.ru/index-stihi-vizitki-ovtsa.html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 http://mamaschool.ru/stixi/stixi-pro-indyuka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http://ljubimyj-detskij.ru/stikhi/871-detyam-stikhi-o-domashnikh-zhivotnykh-indyuk.html </a:t>
            </a:r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http://detskiystih.ru/collection/50-detskih-stihov-pro-kotyat-koshek-i-kotov.html </a:t>
            </a:r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http://www.numama.ru/blogs/kopilka-detskih-stihov/stihi-pro-schenka.html </a:t>
            </a:r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http://manywords.ru/stihi/zveri/sobaki/page-1 </a:t>
            </a:r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http://www.podelkidetkam.ru/stixi-pro-domashnix-zhivotnyx</a:t>
            </a:r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 </a:t>
            </a:r>
          </a:p>
          <a:p>
            <a:endParaRPr lang="en-US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609601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**Знакомим дошкольников с миром животных. Золотова Е.И.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ВНИМАИНЕ!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67200" y="5257800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«МАМЫ И ИХ ДЕТЕНЫШИ»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(домашние животные), подготовлена в рамках </a:t>
            </a:r>
            <a:r>
              <a:rPr lang="ru-RU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долгосрочного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тематического проекта по теме: «Животные», проходившим в младшей группе,   воспитателем высшей квалификационной категории - Семеновой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детский сад комбинированного вида №60 г. Апрелевка Наро-Фоминского городского округа Московской области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838200"/>
            <a:ext cx="6781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Как живёте?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Кони, кони, как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Кони, кони, что жуёте?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лугу траву жуём.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Куры, куры, как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Куры, куры, что жуёте?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Но, простите, не жуём.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Мы клюём проворно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тропинке зёрна.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Козы, козы, как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Козы, козы, что клюёте?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Но, простите, не клюём,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 дерём мы поутру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 молодых осин кору.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Как вы, кролики,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Что вы, кролики, дерёте?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Но, простите, не дерём,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 грызём мы ловко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Свежую морковку.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Вы, котята, как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Что, котята, вы грызёте?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Но, простите, не грызём.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Пьём мы понемножку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Молоко из плошки.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Птицы, птицы, как живёте?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Птицы, птицы, что вы пьёте?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Хорошо пока живём,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Дождевые капли пьём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 поём мы песни вам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 утрам и вечерам.</a:t>
            </a:r>
          </a:p>
          <a:p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/>
          </a:p>
        </p:txBody>
      </p:sp>
      <p:pic>
        <p:nvPicPr>
          <p:cNvPr id="21509" name="Picture 5" descr="https://ds04.infourok.ru/uploads/ex/0d8c/00096fe3-4436ce76/hello_html_47d38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14401"/>
            <a:ext cx="4038600" cy="433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1000" y="3048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-  КОШКА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 КОТЯТАМИ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://cat-story.ru/wp-content/uploads/2017/11/10-%D0%BA%D0%BE%D1%88%D0%B0%D1%87%D1%8C%D0%B8%D1%85-%D0%BF%D1%80%D0%BE%D1%84%D0%B5%D1%81%D1%81%D0%B8%D0%B9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572000" cy="3314700"/>
          </a:xfrm>
          <a:prstGeom prst="rect">
            <a:avLst/>
          </a:prstGeom>
          <a:noFill/>
        </p:spPr>
      </p:pic>
      <p:pic>
        <p:nvPicPr>
          <p:cNvPr id="7177" name="Picture 9" descr="http://99px.ru/sstorage/53/2011/03/tmb_12335_2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853440"/>
            <a:ext cx="4038600" cy="32308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81600" y="4495800"/>
            <a:ext cx="3581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кто-то с места сдвинется,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него котёнок кинется.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что-нибудь покатится,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него котёнок схватится.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Прыг-скок! Цап-царап!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уйдёшь из наших лап!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В. Берестов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3434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Серенькая кошечка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Села у окошечка,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Хвостиком виляла,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Деток поджидала: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«Детки мои, детки,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Детки-непоседки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Хватит вам резвиться,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Спать пора ложиться!»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04801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 -  СОБАКА  СО  ЩЕНЯТАМИ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get.wallhere.com/photo/puppies-steam-brindle-caring-678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886200" cy="2971799"/>
          </a:xfrm>
          <a:prstGeom prst="rect">
            <a:avLst/>
          </a:prstGeom>
          <a:noFill/>
        </p:spPr>
      </p:pic>
      <p:pic>
        <p:nvPicPr>
          <p:cNvPr id="6148" name="Picture 4" descr="http://2017test.ru/tes21/wp-content/uploads/2017/05/nemeckaya-ovcharka-fot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495800" cy="32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05400" y="3886199"/>
            <a:ext cx="3505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щенка четыре лапы,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Ушки и забавный хвост.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пушистый и лохматый.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прохожих лижет в нос.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Ю.Склярова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1910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всех зверей, однако,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Людям лучший друг – собака.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их множество пород.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будке пес своей живет.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Сторожить умеет дом,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Весело вилять хвостом.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чужих он громко лает,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хозяев охраняет.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228601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-  КРОЛЬЧИХА  С  КРОЛЬЧАТАМИ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486400" y="3886200"/>
            <a:ext cx="3657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кролик, рыжий, серый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клетках во дворе живут.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все капусту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всегда морковку ждут.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Кролика возьмешь на руки,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ласкает пух его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любой мороз, и стужу,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Дарит он своё тепло.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4343400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крольчата?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Потеряла крольчиха крольчат,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крольчата лежат и молчат.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- за ветлой,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Двое - за метлой,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- под листом,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Двое - под кустом.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детей поскорее найти?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у мамы чуть больше пяти.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 descr="D:\ДетСад\Desktop\мамы карт стихи\zajac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4495800" cy="3371850"/>
          </a:xfrm>
          <a:prstGeom prst="rect">
            <a:avLst/>
          </a:prstGeom>
          <a:noFill/>
        </p:spPr>
      </p:pic>
      <p:pic>
        <p:nvPicPr>
          <p:cNvPr id="5124" name="Picture 4" descr="D:\ДетСад\Desktop\мамы карт стихи\16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762000"/>
            <a:ext cx="400184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228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 -  КОРОВА  С  ТЕЛЕНКОМ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ДетСад\Desktop\мамы карт стихи\teleno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244835" cy="3016250"/>
          </a:xfrm>
          <a:prstGeom prst="rect">
            <a:avLst/>
          </a:prstGeom>
          <a:noFill/>
        </p:spPr>
      </p:pic>
      <p:pic>
        <p:nvPicPr>
          <p:cNvPr id="4099" name="Picture 3" descr="D:\ДетСад\Desktop\мамы карт стихи\korova_i_tele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419600" cy="3160014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4267200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 корова на лугу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маки да ромашку,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вкусным будет молоко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сварить нам кашку!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Ряскина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76800" y="4191000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 копытами на ножках,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лбу бывают рожки.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 вылитая мать: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 травку пощипать,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 протяжно: "Му-у-у!",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скучно одному.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совсем еще ребенок.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 теленок.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Родивилина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228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 -   ЛОШАДЬ  С  ЖЕРЕБЕНКОМ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4267200"/>
            <a:ext cx="266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Шерстка гладкая блестит,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Пыль из-под копыт летит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Долгий у лошадки путь,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минутки отдохнуть.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29200" y="3962400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– лошадь, папа – конь,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их ребёнок?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Рыжий, будто бы огонь,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жеребёнок.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 Зудрагс</a:t>
            </a:r>
          </a:p>
        </p:txBody>
      </p:sp>
      <p:pic>
        <p:nvPicPr>
          <p:cNvPr id="27650" name="Picture 2" descr="D:\ДетСад\Desktop\мамы карт стихи\loshizhe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417887" cy="3048000"/>
          </a:xfrm>
          <a:prstGeom prst="rect">
            <a:avLst/>
          </a:prstGeom>
          <a:noFill/>
        </p:spPr>
      </p:pic>
      <p:pic>
        <p:nvPicPr>
          <p:cNvPr id="27651" name="Picture 3" descr="D:\ДетСад\Desktop\мамы карт стихи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38200"/>
            <a:ext cx="4176550" cy="278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381001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 -  КОЗА  С  КОЗЛЕНКОМ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D:\ДетСад\Desktop\мамы карт стихи\koza-i-kozl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646901" cy="3195638"/>
          </a:xfrm>
          <a:prstGeom prst="rect">
            <a:avLst/>
          </a:prstGeom>
          <a:noFill/>
        </p:spPr>
      </p:pic>
      <p:pic>
        <p:nvPicPr>
          <p:cNvPr id="3074" name="Picture 2" descr="D:\ДетСад\Desktop\мамы карт стихи\kozk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4038600" cy="30289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105400" y="4343400"/>
            <a:ext cx="403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 козленок по дорожке,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устали ножки.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Закричал козленок: – МЕ-Е-Е!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Постелите коврик мне-е-е!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Дружинина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4419600"/>
            <a:ext cx="38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 кустов блестят глаза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 кушает коза.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Ветку чисто обгрызёт,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как запоёт!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ещё кусток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Ощипаю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часок,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Вкусно как, листва сладка,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взамен дам молока!»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Вайнер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304801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 -  ОВЕЧКА  С  ЯГНЕНКОМ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D:\ДетСад\Desktop\мамы карт стихи\iStock_000014354465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399"/>
            <a:ext cx="4572000" cy="3060595"/>
          </a:xfrm>
          <a:prstGeom prst="rect">
            <a:avLst/>
          </a:prstGeom>
          <a:noFill/>
        </p:spPr>
      </p:pic>
      <p:pic>
        <p:nvPicPr>
          <p:cNvPr id="2050" name="Picture 2" descr="D:\ДетСад\Desktop\мамы карт стихи\lambs-6-752x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4117538" cy="2743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81600" y="3886200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 у меня – баран,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Матушка – овечка.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 же, кто я сам,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Вряд ли вам отвечу!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мне, друзья,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Подскажите, кто же я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Бараненок иль овчонок?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Ой! Я вспомнил!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– ягненок!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О.Емельянова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41910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лесом, у речки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Гуляют овечки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шерсть у овечек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забавных колечках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Комлева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llpaperscraft.ru/image/pyatna_fon_svetlyy_yarkiy_bleklyy_51904_2560x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22860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 И  ИХ  ДЕТЕНЫШИ  -  СВИНЬЯ  С  ПОРОСЯТАМИ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886200"/>
            <a:ext cx="373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толстая зверюшка?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Бледно-розовая хрюшка!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 – маленький крючок,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Носик – мягкий пятачок.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Позвала меня играть,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Бегать, кувыркаться,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желуди искать,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лужицах плескаться!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Громова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53000" y="3429000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Яшка маленький - ребенок,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Хитрый, шустрый поросёнок!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 - змейкою-крючком,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Носик круглый - пятачком!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Яшка миску опрокинул-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поддал, подкинул,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испачкался в грязи!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Яшка, Яшка, не бузи!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какая ж ты свинья!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Хрю-хрю-хрю! - хороший 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весёлый, озорной,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Поиграйте же со мной!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Грибановский 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етСад\Desktop\мамы карт стихи\Порося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695700" cy="2956560"/>
          </a:xfrm>
          <a:prstGeom prst="rect">
            <a:avLst/>
          </a:prstGeom>
          <a:noFill/>
        </p:spPr>
      </p:pic>
      <p:pic>
        <p:nvPicPr>
          <p:cNvPr id="1029" name="Picture 5" descr="D:\ДетСад\Desktop\мамы карт стихи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459341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1118</Words>
  <Application>Microsoft Office PowerPoint</Application>
  <PresentationFormat>Экран (4:3)</PresentationFormat>
  <Paragraphs>251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Пользователь Windows</cp:lastModifiedBy>
  <cp:revision>31</cp:revision>
  <dcterms:created xsi:type="dcterms:W3CDTF">2018-01-11T05:21:28Z</dcterms:created>
  <dcterms:modified xsi:type="dcterms:W3CDTF">2018-01-14T16:17:08Z</dcterms:modified>
</cp:coreProperties>
</file>