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4" r:id="rId5"/>
    <p:sldId id="266" r:id="rId6"/>
    <p:sldId id="267" r:id="rId7"/>
    <p:sldId id="268" r:id="rId8"/>
    <p:sldId id="269" r:id="rId9"/>
    <p:sldId id="271" r:id="rId10"/>
    <p:sldId id="270" r:id="rId11"/>
    <p:sldId id="273" r:id="rId12"/>
    <p:sldId id="272" r:id="rId13"/>
    <p:sldId id="264" r:id="rId14"/>
    <p:sldId id="263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ад\Desktop\карт. детеныши и их мамы\153816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21337381">
            <a:off x="2256800" y="2002718"/>
            <a:ext cx="504378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ПИТОМЦЫ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1295400"/>
            <a:ext cx="2971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ВОЛНИСТЫЕ ПОПУГАЙЧИКИ</a:t>
            </a:r>
          </a:p>
        </p:txBody>
      </p:sp>
      <p:pic>
        <p:nvPicPr>
          <p:cNvPr id="26626" name="Picture 2" descr="D:\ДетСад\Desktop\Новая папка (2)\дом питомцы\попугайч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90800"/>
            <a:ext cx="4267200" cy="2743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2514600"/>
            <a:ext cx="312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Попугай сидит на ветке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Яркой красочной расцветки.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Он, конечно, настоящий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по-русски говорящий.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Иногда кричит по-птичьи.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 всё же! Для приличья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Замолчит минут на пять,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- опять кричать!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1295400"/>
            <a:ext cx="29717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КАНАРЕЙКА</a:t>
            </a:r>
          </a:p>
        </p:txBody>
      </p:sp>
      <p:pic>
        <p:nvPicPr>
          <p:cNvPr id="23553" name="Picture 1" descr="D:\ДетСад\Desktop\Новая папка (2)\дом питомцы\канарей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214" y="3657600"/>
            <a:ext cx="4681953" cy="2906713"/>
          </a:xfrm>
          <a:prstGeom prst="rect">
            <a:avLst/>
          </a:prstGeom>
          <a:noFill/>
        </p:spPr>
      </p:pic>
      <p:pic>
        <p:nvPicPr>
          <p:cNvPr id="9218" name="Picture 2" descr="http://forum.canaria.msk.ru/album/albums/konk_osen_2007/normal_lis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37784"/>
            <a:ext cx="4267200" cy="29227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2057400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Птичка-невеличка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островов Канарских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Проживает в клетке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 хоромах царских.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умет кроха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радоваться свету.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солнечном наряде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зимою - лето.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Рассыпает трели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ручейком журчащим...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Приходи - послушай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маленькое счастье!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1143000"/>
            <a:ext cx="32765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АКВАРИУМНЫЕ РЫБКИ – ЗОЛОТАЯ РЫБКА</a:t>
            </a:r>
          </a:p>
        </p:txBody>
      </p:sp>
      <p:pic>
        <p:nvPicPr>
          <p:cNvPr id="24577" name="Picture 1" descr="D:\ДетСад\Desktop\Новая папка (2)\дом питомцы\zolotaja-rybka-simvol_1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295650"/>
            <a:ext cx="4343400" cy="3257550"/>
          </a:xfrm>
          <a:prstGeom prst="rect">
            <a:avLst/>
          </a:prstGeom>
          <a:noFill/>
        </p:spPr>
      </p:pic>
      <p:pic>
        <p:nvPicPr>
          <p:cNvPr id="24578" name="Picture 2" descr="D:\ДетСад\Desktop\Новая папка (2)\дом питомцы\2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85800"/>
            <a:ext cx="3906828" cy="24384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2667000"/>
            <a:ext cx="2743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Рыбкам в банку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Сыплют манку.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Рыбки золотом горят.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из манки спозаранку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Варят кашу и твердят,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 я 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буду золотой.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1" y="1066800"/>
            <a:ext cx="25145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ЧЕРЕПАХА</a:t>
            </a:r>
          </a:p>
        </p:txBody>
      </p:sp>
      <p:pic>
        <p:nvPicPr>
          <p:cNvPr id="7169" name="Picture 1" descr="D:\ДетСад\Desktop\Новая папка (2)\дом питомцы\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4824324" cy="33528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3400" y="1981200"/>
            <a:ext cx="29718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Черепашки всех мастей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зовут к себе гостей,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сами в дом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Помещаются с трудом.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Влезут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кое-кое-как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нога в тугой башмак,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четыре ножки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Высунут в окошки.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 торчит в двери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вмещается внутри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" descr="D:\ДетСад\Desktop\Новая папка (2)\дом питомцы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066" y="2971800"/>
            <a:ext cx="4591334" cy="3676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буду, так вводит малышей в окружающий мир, чтобы они  каждый день открывали в нём что – то новое, чтобы каждый шаг был путешествием к истокам мышления и речи, чтобы каждый шаг познания облагораживал сердце 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закалял волю.»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А. Сухомлинский.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352800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в рамках краткосрочного группового проекта «Наши любимые домашние питомцы», 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воспитателем высшей квалификационной категории – Семеновой Галиной Ивановной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МАДОУ детский сад комбинированного вида №60 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Апрелевка Наро-Фоминского городского округа Московской области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990600"/>
            <a:ext cx="81533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и интернет источники</a:t>
            </a:r>
            <a:endParaRPr lang="ru-RU" sz="1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*Знакомим дошкольников с миром животных. Золотова Е.И.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*Ознакомление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дошкольников с природой. Веретенникова С.А.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http://chto-takoe-lyubov.net/stikhi-o-lyubvi/kollektsii-stikhov/12297-stixi-pro-krysu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http://www.numama.ru/blogs/kopilka-detskih-stihov/stihi-pro-porosenka.html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*http://domovenok.name/index/stikhi_pro_dikikh_ptic_dlja_detej_124_detskie_stikhi_o_pticakh/0-580#kanarejka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http://domovenok.name/index/stikhi_pro_dikikh_ptic_dlja_detej_124_detskie_stikhi_o_pticakh/0-580#popugaj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http://www.numama.ru/blogs/kopilka-detskih-stihov/stihi-pro-cherepahu.html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http://mamaschool.ru/stixi/stixi-pro-sobaku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http://www.numama.ru/blogs/kopilka-detskih-stihov/stihi-pro-koshku-dlja-malyshei.html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http://mamaschool.ru/stixi/stixi-pro-krolika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http://neposed.net/kids-literature/detskie-stihi/stihi-priroda/stikhi-pro-domashnikh-zhivotnykh/stikhi-pro-morskuyu-svinku.html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http://mamaschool.ru/stixi/stixi-pro-shinshillu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http://www.numama.ru/blogs/kopilka-detskih-stihov/stihi-pro-homjachka.html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http://chto-takoe-lyubov.net/stikhi-o-lyubvi/kollektsii-stikhov/8529-stixi-pro-zolotuyu-rybku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*Картинки  животные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s://www.google.ru/search?q=%D0%BA%D0%B0%D1%80%D1%82%D0%B8%D0%BD%D0%BA%D0%B8+%D0%B4%D0%BB%D1%8F+%D0%B4%D0%B5%D1%82%D0%B5%D0%B9+%D0%B4%D0%BE%D0%BC%D0%B0%D1%88%D0%BD%D0%B8%D0%B5+%D0%B6%D0%B8%D0%B2%D0%BE%D1%82%D0%BD%D1%8B%D0%B5&amp;newwindow=1&amp;rlz=1C1GGRV_ruRU751RU751&amp;tbm=isch&amp;tbo=u&amp;source=univ&amp;sa=X&amp;ved=0ahUKEwjtw9KRk9DYAhXB1SwKHVgJD24QsAQIJw&amp;biw=1366&amp;bih=700#imgrc=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D:\ДетСад\Desktop\cat-3-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41783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219200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и КОШКА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ДетСад\Desktop\Новая папка (2)\дом питомцы\кошка с котенком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572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2209800"/>
            <a:ext cx="327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Маленькая кошка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Села на окошко.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Солнышко пригрело,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Киска разомлела…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Лапки все сложила,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Хвостик опустила…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мурлычет кошка,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Задремав немножко.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295400"/>
            <a:ext cx="381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СОБАКА</a:t>
            </a:r>
          </a:p>
        </p:txBody>
      </p:sp>
      <p:pic>
        <p:nvPicPr>
          <p:cNvPr id="8" name="Рисунок 7" descr="D:\ДетСад\Desktop\Новая папка (2)\дом питомцы\soba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3400" y="1981200"/>
            <a:ext cx="373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всех зверей, однако,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Людям лучший друг – собака.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их множество пород.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будке пес своей живет.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Сторожить умеет дом,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Весело вилять хвостом.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чужих он громко лает,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хозяев охраняет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066800"/>
            <a:ext cx="3200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ДЕКОРАТИВНЫЙ КРОЛИК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ДетСад\Desktop\Новая папка (2)\дом питомцы\кроли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4013200" cy="30099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3400" y="1828800"/>
            <a:ext cx="3733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Кролик мордочкой пригож,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на зайчика похож,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Тоже, как и тот — трусишка,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в меховых штанишках.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 норке он живет,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морковку там грызет,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капусту, и траву,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съедает на лугу.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если пригласить,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Кролика к себе пожить,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Он, конечно, согласится,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вашем доме поселится.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 вас он будет жить,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любовь свою дарить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295400"/>
            <a:ext cx="381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ХОМЯК</a:t>
            </a:r>
          </a:p>
        </p:txBody>
      </p:sp>
      <p:pic>
        <p:nvPicPr>
          <p:cNvPr id="30721" name="Picture 1" descr="D:\ДетСад\Desktop\Новая папка (2)\дом питомцы\хомя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3581400" cy="2913756"/>
          </a:xfrm>
          <a:prstGeom prst="rect">
            <a:avLst/>
          </a:prstGeom>
          <a:noFill/>
        </p:spPr>
      </p:pic>
      <p:pic>
        <p:nvPicPr>
          <p:cNvPr id="30722" name="Picture 2" descr="D:\ДетСад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657600"/>
            <a:ext cx="4429125" cy="2952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9600" y="26670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Рыжий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Хомка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хомячёк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Настоящий толстячок!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щекой зерно хранит,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Пожуёт и снова спит.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143000"/>
            <a:ext cx="381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МОРСКАЯ  СВИНКА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ДетСад\Desktop\Новая папка (2)\дом питомцы\морская св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3810000" cy="28575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3400" y="1676400"/>
            <a:ext cx="373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нас морская свинка,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большущий хомячок.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ней в рыжих пятнах спинка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коричневый бочок.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любит одуванчик,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Яблоко и огурец.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посадим на диванчик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прыг! Вот сорванец!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насыплем ей опилки.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Спать ей мягко будет.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налить воды в поилку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не забудем.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мы любим свинку нашу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 шерстке гладим.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для нас зверюшки краше.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ней дружно ладим.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295400"/>
            <a:ext cx="3810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ШИНШИЛА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D:\ДетСад\Desktop\Новая папка (2)\дом питомцы\шиншил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81400"/>
            <a:ext cx="4400550" cy="3038475"/>
          </a:xfrm>
          <a:prstGeom prst="rect">
            <a:avLst/>
          </a:prstGeom>
          <a:noFill/>
        </p:spPr>
      </p:pic>
      <p:pic>
        <p:nvPicPr>
          <p:cNvPr id="28674" name="Picture 2" descr="D:\ДетСад\Desktop\Новая папка (2)\дом питомцы\шиншила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85800"/>
            <a:ext cx="3886200" cy="28194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3400" y="2514600"/>
            <a:ext cx="388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Шиншилла маленький зверек,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Пушистый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мягенький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комок,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кролик, и не хомячок,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Смешной пугливый толстячок.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0" y="1219200"/>
            <a:ext cx="396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ДЕКОРАТИВНАЯ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КРЫСА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743200"/>
            <a:ext cx="396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Крыса любить все погрызть,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ей попадается,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Сыр, конфеты, книга, рис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 момент сгрызается.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Стулья, скатерти, подстилки,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Погрызет все, что найдет,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грызется на опилки,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что на зуб попадет.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dn-nus-1.pinme.ru/tumb/600/photo/1c/7c34/1c7c34318a093b708e497c01e996276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91000"/>
            <a:ext cx="4597977" cy="2400301"/>
          </a:xfrm>
          <a:prstGeom prst="rect">
            <a:avLst/>
          </a:prstGeom>
          <a:noFill/>
        </p:spPr>
      </p:pic>
      <p:pic>
        <p:nvPicPr>
          <p:cNvPr id="9220" name="Picture 4" descr="https://static.sakh.com/market/files/b/b/2016/09/04/029d634ba193872843e54fbf0fe5bc5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066800"/>
            <a:ext cx="459036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ад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990600"/>
            <a:ext cx="4114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ДЕКОРАТИВНЫЙ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ПОРОСЕНОК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D:\ДетСад\Desktop\Новая папка (2)\дом питомцы\поросята пи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29000"/>
            <a:ext cx="4800600" cy="3200400"/>
          </a:xfrm>
          <a:prstGeom prst="rect">
            <a:avLst/>
          </a:prstGeom>
          <a:noFill/>
        </p:spPr>
      </p:pic>
      <p:pic>
        <p:nvPicPr>
          <p:cNvPr id="11266" name="Picture 2" descr="http://propigs.info/wp-content/uploads/2015/03/razvedenie-vetnamskih-mini-pigov-d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762000"/>
            <a:ext cx="4210050" cy="2558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1828800"/>
            <a:ext cx="365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Поросёнок, поросёнок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куда спешишь спросонок?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Я бегу на родничок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Мыть свой грязный пятачок.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Поросёнок, поросёнок,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Отчего твой голос звонок?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Потому что, хрю-хрю-хрю,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так песенки пою!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Поросёнок, поросёнок,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ты скачешь, как бесёнок?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Я играю в классики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лягушонком Стасиком!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Поросёнок, поросёнок,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Берегись, идёт волчонок!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Мне не страшно, если нужно,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Быстро спрячусь в чёрной луже.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Поросёнок, поросёнок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 совсем как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негритёнок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от радости визжит,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Умываться не спешит!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613</Words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37</cp:revision>
  <dcterms:created xsi:type="dcterms:W3CDTF">2018-01-12T07:25:51Z</dcterms:created>
  <dcterms:modified xsi:type="dcterms:W3CDTF">2018-01-16T10:28:06Z</dcterms:modified>
</cp:coreProperties>
</file>