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10A3D4F-3727-4CB4-A50A-193250273DA8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CFBD5CA-98B9-48C6-926A-58275FC48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Проектная работа по теме 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2357430"/>
            <a:ext cx="5829296" cy="1752600"/>
          </a:xfrm>
        </p:spPr>
        <p:txBody>
          <a:bodyPr/>
          <a:lstStyle/>
          <a:p>
            <a:r>
              <a:rPr lang="ru-RU" sz="6000" dirty="0" smtClean="0"/>
              <a:t>«Семья слов»</a:t>
            </a:r>
          </a:p>
          <a:p>
            <a:r>
              <a:rPr lang="ru-RU" sz="4000" dirty="0" smtClean="0"/>
              <a:t>Липатов Вадим, 3кл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228601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Лексическое значение слова «солнце»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7239000" cy="3741116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4000" b="1" dirty="0" smtClean="0">
                <a:solidFill>
                  <a:srgbClr val="7030A0"/>
                </a:solidFill>
              </a:rPr>
              <a:t>Солнце </a:t>
            </a:r>
            <a:r>
              <a:rPr lang="ru-RU" sz="4000" dirty="0" smtClean="0"/>
              <a:t>– </a:t>
            </a:r>
            <a:r>
              <a:rPr lang="ru-RU" sz="3200" i="1" dirty="0" smtClean="0"/>
              <a:t>Раскалённое тело шарообразной формы.</a:t>
            </a:r>
          </a:p>
          <a:p>
            <a:pPr marL="514350" indent="-514350">
              <a:buAutoNum type="arabicParenR"/>
            </a:pPr>
            <a:endParaRPr lang="ru-RU" sz="4000" dirty="0" smtClean="0"/>
          </a:p>
          <a:p>
            <a:pPr marL="514350" indent="-514350">
              <a:buAutoNum type="arabicParenR"/>
            </a:pPr>
            <a:r>
              <a:rPr lang="ru-RU" sz="4000" b="1" dirty="0" smtClean="0">
                <a:solidFill>
                  <a:srgbClr val="7030A0"/>
                </a:solidFill>
              </a:rPr>
              <a:t>Солнце </a:t>
            </a:r>
            <a:r>
              <a:rPr lang="ru-RU" sz="4000" dirty="0" smtClean="0"/>
              <a:t>– </a:t>
            </a:r>
            <a:r>
              <a:rPr lang="ru-RU" sz="3200" i="1" dirty="0" smtClean="0"/>
              <a:t>Звезда. </a:t>
            </a:r>
            <a:endParaRPr lang="ru-RU" sz="32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Однокоренные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/>
              <a:t>солнце</a:t>
            </a:r>
          </a:p>
          <a:p>
            <a:r>
              <a:rPr lang="ru-RU" sz="4000" i="1" dirty="0" smtClean="0"/>
              <a:t>солнышко</a:t>
            </a:r>
          </a:p>
          <a:p>
            <a:r>
              <a:rPr lang="ru-RU" sz="4000" i="1" dirty="0" smtClean="0"/>
              <a:t>солнечный</a:t>
            </a:r>
          </a:p>
          <a:p>
            <a:r>
              <a:rPr lang="ru-RU" sz="4000" i="1" dirty="0" smtClean="0"/>
              <a:t>солнечно</a:t>
            </a:r>
            <a:endParaRPr lang="ru-RU" sz="40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Предложение</a:t>
            </a:r>
            <a:br>
              <a:rPr lang="ru-RU" dirty="0" smtClean="0"/>
            </a:br>
            <a:r>
              <a:rPr lang="ru-RU" dirty="0" smtClean="0"/>
              <a:t>со словом «солнце»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7239000" cy="359824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На солнце переливаются и сверкают крупные капли росы.</a:t>
            </a:r>
            <a:endParaRPr lang="ru-RU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Пословица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7239000" cy="3812554"/>
          </a:xfrm>
        </p:spPr>
        <p:txBody>
          <a:bodyPr/>
          <a:lstStyle/>
          <a:p>
            <a:r>
              <a:rPr lang="ru-RU" sz="4000" i="1" dirty="0" smtClean="0"/>
              <a:t>Солнце не закроешь – а правду не скроишь.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Поговорка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7239000" cy="4312620"/>
          </a:xfrm>
        </p:spPr>
        <p:txBody>
          <a:bodyPr/>
          <a:lstStyle/>
          <a:p>
            <a:r>
              <a:rPr lang="ru-RU" sz="4000" i="1" dirty="0"/>
              <a:t>При солнце </a:t>
            </a:r>
            <a:r>
              <a:rPr lang="ru-RU" sz="4000" i="1" dirty="0" smtClean="0"/>
              <a:t>тепло, при  </a:t>
            </a:r>
            <a:r>
              <a:rPr lang="ru-RU" sz="4000" i="1" dirty="0" smtClean="0"/>
              <a:t>Родине </a:t>
            </a:r>
            <a:r>
              <a:rPr lang="ru-RU" sz="4000" i="1" dirty="0" smtClean="0"/>
              <a:t>добро.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Загадка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/>
              <a:t>В дверь, в окно стучать не будет,</a:t>
            </a:r>
          </a:p>
          <a:p>
            <a:pPr>
              <a:buNone/>
            </a:pPr>
            <a:r>
              <a:rPr lang="ru-RU" sz="3200" i="1" dirty="0" smtClean="0"/>
              <a:t>А взойдёт – и всех разбудит.</a:t>
            </a:r>
          </a:p>
          <a:p>
            <a:pPr algn="r">
              <a:buNone/>
            </a:pPr>
            <a:r>
              <a:rPr lang="ru-RU" sz="3200" i="1" dirty="0" smtClean="0"/>
              <a:t>(Солнце)</a:t>
            </a:r>
            <a:endParaRPr lang="ru-RU" sz="32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g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428604"/>
            <a:ext cx="7491985" cy="561898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Благодарим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</TotalTime>
  <Words>89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Проектная работа по теме </vt:lpstr>
      <vt:lpstr>Лексическое значение слова «солнце» </vt:lpstr>
      <vt:lpstr>Однокоренные слова</vt:lpstr>
      <vt:lpstr>Предложение со словом «солнце»</vt:lpstr>
      <vt:lpstr>Пословица</vt:lpstr>
      <vt:lpstr>Поговорка</vt:lpstr>
      <vt:lpstr>Загадка 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работа по теме</dc:title>
  <dc:creator>1</dc:creator>
  <cp:lastModifiedBy>USER</cp:lastModifiedBy>
  <cp:revision>8</cp:revision>
  <dcterms:created xsi:type="dcterms:W3CDTF">2017-12-04T13:45:15Z</dcterms:created>
  <dcterms:modified xsi:type="dcterms:W3CDTF">2018-01-17T17:43:31Z</dcterms:modified>
</cp:coreProperties>
</file>