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52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deco.ua/img/gallery/2/thumbs/thumb_l_775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-25694" y="0"/>
            <a:ext cx="9154236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514985" y="6237312"/>
            <a:ext cx="616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0F6F6"/>
              </a:clrFrom>
              <a:clrTo>
                <a:srgbClr val="F0F6F6">
                  <a:alpha val="0"/>
                </a:srgbClr>
              </a:clrTo>
            </a:clrChange>
            <a:lum bright="10000" contrast="40000"/>
          </a:blip>
          <a:srcRect l="26229" t="27500" r="66271" b="61414"/>
          <a:stretch>
            <a:fillRect/>
          </a:stretch>
        </p:blipFill>
        <p:spPr bwMode="auto">
          <a:xfrm>
            <a:off x="428596" y="357167"/>
            <a:ext cx="2000264" cy="231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D:\СВЕТ\Экология\Лекарственные растения фото\зверобой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b="6698"/>
          <a:stretch>
            <a:fillRect/>
          </a:stretch>
        </p:blipFill>
        <p:spPr bwMode="auto">
          <a:xfrm>
            <a:off x="2714612" y="357166"/>
            <a:ext cx="4643470" cy="515003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00364" y="5429264"/>
            <a:ext cx="410240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latin typeface="Book Antiqua" pitchFamily="18" charset="0"/>
              </a:rPr>
              <a:t>Зверобой</a:t>
            </a:r>
            <a:endParaRPr lang="en-US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676456" y="616792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286256"/>
            <a:ext cx="1214446" cy="571504"/>
          </a:xfr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1900" dirty="0" smtClean="0">
              <a:latin typeface="Book Antiqua" pitchFamily="18" charset="0"/>
            </a:endParaRPr>
          </a:p>
          <a:p>
            <a:pPr>
              <a:buNone/>
            </a:pPr>
            <a:r>
              <a:rPr lang="ru-RU" sz="8600" dirty="0" smtClean="0">
                <a:latin typeface="Book Antiqua" pitchFamily="18" charset="0"/>
              </a:rPr>
              <a:t>  Аир</a:t>
            </a:r>
            <a:endParaRPr lang="en-US" sz="8600" dirty="0">
              <a:latin typeface="Book Antiqua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H="1">
            <a:off x="1142976" y="0"/>
            <a:ext cx="7072362" cy="64291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Book Antiqua" pitchFamily="18" charset="0"/>
              </a:rPr>
              <a:t>Лекарственные растения</a:t>
            </a:r>
            <a:endParaRPr lang="en-US" sz="40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33100" r="34433"/>
          <a:stretch>
            <a:fillRect/>
          </a:stretch>
        </p:blipFill>
        <p:spPr bwMode="auto">
          <a:xfrm>
            <a:off x="285720" y="571480"/>
            <a:ext cx="1928826" cy="344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9" name="Picture 3" descr="D:\СВЕТ\Экология\Лекарственные растения фото\бессмертник.jpg"/>
          <p:cNvPicPr>
            <a:picLocks noChangeAspect="1" noChangeArrowheads="1"/>
          </p:cNvPicPr>
          <p:nvPr/>
        </p:nvPicPr>
        <p:blipFill>
          <a:blip r:embed="rId3" cstate="print"/>
          <a:srcRect l="15155" t="22690" r="16646" b="5042"/>
          <a:stretch>
            <a:fillRect/>
          </a:stretch>
        </p:blipFill>
        <p:spPr bwMode="auto">
          <a:xfrm>
            <a:off x="2428860" y="714356"/>
            <a:ext cx="3000396" cy="2529746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0" name="Picture 2" descr="D:\СВЕТ\Экология\Лекарственные растения фото\валериана.jp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45411" t="1637" r="5883" b="50223"/>
          <a:stretch>
            <a:fillRect/>
          </a:stretch>
        </p:blipFill>
        <p:spPr bwMode="auto">
          <a:xfrm>
            <a:off x="285720" y="4143380"/>
            <a:ext cx="2357454" cy="2567006"/>
          </a:xfrm>
          <a:prstGeom prst="rect">
            <a:avLst/>
          </a:prstGeom>
          <a:noFill/>
        </p:spPr>
      </p:pic>
      <p:pic>
        <p:nvPicPr>
          <p:cNvPr id="11" name="Picture 2" descr="D:\СВЕТ\Экология\Лекарственные растения фото\горец.jpg"/>
          <p:cNvPicPr>
            <a:picLocks noChangeAspect="1" noChangeArrowheads="1"/>
          </p:cNvPicPr>
          <p:nvPr/>
        </p:nvPicPr>
        <p:blipFill>
          <a:blip r:embed="rId5" cstate="print"/>
          <a:srcRect l="10625" t="11015" b="13799"/>
          <a:stretch>
            <a:fillRect/>
          </a:stretch>
        </p:blipFill>
        <p:spPr bwMode="auto">
          <a:xfrm>
            <a:off x="5643570" y="642918"/>
            <a:ext cx="3357586" cy="2371728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2" name="Picture 2" descr="D:\СВЕТ\Экология\Лекарственные растения фото\душица.jpg"/>
          <p:cNvPicPr>
            <a:picLocks noChangeAspect="1" noChangeArrowheads="1"/>
          </p:cNvPicPr>
          <p:nvPr/>
        </p:nvPicPr>
        <p:blipFill>
          <a:blip r:embed="rId6" cstate="print"/>
          <a:srcRect l="17715" t="7402" r="11048"/>
          <a:stretch>
            <a:fillRect/>
          </a:stretch>
        </p:blipFill>
        <p:spPr bwMode="auto">
          <a:xfrm>
            <a:off x="6215074" y="3143224"/>
            <a:ext cx="2416071" cy="3714776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13" name="Picture 3" descr="D:\СВЕТ\Экология\Лекарственные растения фото\жостер2.jpg"/>
          <p:cNvPicPr>
            <a:picLocks noChangeAspect="1" noChangeArrowheads="1"/>
          </p:cNvPicPr>
          <p:nvPr/>
        </p:nvPicPr>
        <p:blipFill>
          <a:blip r:embed="rId7" cstate="print"/>
          <a:srcRect l="30657" t="3468" r="29651" b="18493"/>
          <a:stretch>
            <a:fillRect/>
          </a:stretch>
        </p:blipFill>
        <p:spPr bwMode="auto">
          <a:xfrm>
            <a:off x="3071802" y="3500438"/>
            <a:ext cx="2357454" cy="321471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2" name="TextBox 1"/>
          <p:cNvSpPr txBox="1"/>
          <p:nvPr/>
        </p:nvSpPr>
        <p:spPr>
          <a:xfrm>
            <a:off x="8631145" y="6309320"/>
            <a:ext cx="51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</a:t>
            </a:r>
            <a:endParaRPr lang="ru-RU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alldeco.ua/img/gallery/2/thumbs/thumb_l_775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54236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676456" y="6237312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545"/>
          <a:stretch>
            <a:fillRect/>
          </a:stretch>
        </p:blipFill>
        <p:spPr bwMode="auto">
          <a:xfrm>
            <a:off x="1571604" y="285728"/>
            <a:ext cx="5162492" cy="6395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0072726" y="0"/>
            <a:ext cx="71438" cy="45719"/>
          </a:xfrm>
        </p:spPr>
        <p:txBody>
          <a:bodyPr>
            <a:normAutofit fontScale="90000"/>
          </a:bodyPr>
          <a:lstStyle/>
          <a:p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 descr="http://s1.pic4you.ru/allimage/y2012/10-03/12216/250324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500702"/>
            <a:ext cx="1296566" cy="115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lenagold.narod.ru/fon/clipart/r/rom/romash87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00768"/>
            <a:ext cx="9144000" cy="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32440" y="623731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</a:t>
            </a:r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10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Book Antiqua</vt:lpstr>
      <vt:lpstr>Calibri</vt:lpstr>
      <vt:lpstr>Тема Office</vt:lpstr>
      <vt:lpstr>Презентация PowerPoint</vt:lpstr>
      <vt:lpstr>Презентация PowerPoint</vt:lpstr>
      <vt:lpstr>Лекарственные растения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Царь</dc:creator>
  <cp:lastModifiedBy>оператор</cp:lastModifiedBy>
  <cp:revision>8</cp:revision>
  <dcterms:created xsi:type="dcterms:W3CDTF">2017-06-13T14:34:09Z</dcterms:created>
  <dcterms:modified xsi:type="dcterms:W3CDTF">2018-01-15T08:30:29Z</dcterms:modified>
</cp:coreProperties>
</file>