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2" r:id="rId14"/>
    <p:sldId id="27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0" y="-25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5253" y="1351500"/>
            <a:ext cx="6314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Собственные и нарицательные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существительные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2178" y="5157192"/>
            <a:ext cx="3994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 учитель начальных классов</a:t>
            </a:r>
          </a:p>
          <a:p>
            <a:r>
              <a:rPr lang="ru-RU" dirty="0" err="1" smtClean="0"/>
              <a:t>Шулакова</a:t>
            </a:r>
            <a:r>
              <a:rPr lang="ru-RU" dirty="0" smtClean="0"/>
              <a:t> Татьяна Юрьевна</a:t>
            </a:r>
          </a:p>
          <a:p>
            <a:r>
              <a:rPr lang="ru-RU" dirty="0" smtClean="0"/>
              <a:t>МБОУ « </a:t>
            </a:r>
            <a:r>
              <a:rPr lang="ru-RU" dirty="0" err="1" smtClean="0"/>
              <a:t>Хужирская</a:t>
            </a:r>
            <a:r>
              <a:rPr lang="ru-RU" dirty="0" smtClean="0"/>
              <a:t> СОШ»</a:t>
            </a:r>
          </a:p>
          <a:p>
            <a:r>
              <a:rPr lang="ru-RU" dirty="0" err="1" smtClean="0"/>
              <a:t>Ольхонский</a:t>
            </a:r>
            <a:r>
              <a:rPr lang="ru-RU" dirty="0" smtClean="0"/>
              <a:t> район</a:t>
            </a:r>
          </a:p>
          <a:p>
            <a:r>
              <a:rPr lang="ru-RU" dirty="0" smtClean="0"/>
              <a:t>Иркутская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32" y="40466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: «Собственные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нарицательные </a:t>
            </a:r>
          </a:p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существительные».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1988840"/>
            <a:ext cx="8317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i="1" dirty="0" smtClean="0">
                <a:latin typeface="Times New Roman"/>
                <a:ea typeface="Calibri"/>
              </a:rPr>
              <a:t>Познакомиться </a:t>
            </a:r>
            <a:r>
              <a:rPr lang="ru-RU" sz="2800" b="1" i="1" dirty="0">
                <a:latin typeface="Times New Roman"/>
                <a:ea typeface="Calibri"/>
              </a:rPr>
              <a:t>с собственными и нарицательными именами </a:t>
            </a:r>
            <a:r>
              <a:rPr lang="ru-RU" sz="2800" b="1" i="1" dirty="0" smtClean="0">
                <a:latin typeface="Times New Roman"/>
                <a:ea typeface="Calibri"/>
              </a:rPr>
              <a:t>существительными.</a:t>
            </a:r>
          </a:p>
          <a:p>
            <a:endParaRPr lang="ru-RU" sz="2800" b="1" i="1" dirty="0" smtClean="0">
              <a:latin typeface="Times New Roman"/>
              <a:ea typeface="Calibri"/>
            </a:endParaRPr>
          </a:p>
          <a:p>
            <a:r>
              <a:rPr lang="ru-RU" sz="2800" b="1" i="1" dirty="0" smtClean="0">
                <a:latin typeface="Times New Roman"/>
                <a:ea typeface="Calibri"/>
              </a:rPr>
              <a:t>2.Будем учиться </a:t>
            </a:r>
            <a:r>
              <a:rPr lang="ru-RU" sz="2800" b="1" i="1" dirty="0">
                <a:latin typeface="Times New Roman"/>
                <a:ea typeface="Calibri"/>
              </a:rPr>
              <a:t>оформлять их на письме.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0725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22615"/>
              </p:ext>
            </p:extLst>
          </p:nvPr>
        </p:nvGraphicFramePr>
        <p:xfrm>
          <a:off x="323530" y="3429000"/>
          <a:ext cx="7632847" cy="1203854"/>
        </p:xfrm>
        <a:graphic>
          <a:graphicData uri="http://schemas.openxmlformats.org/drawingml/2006/table">
            <a:tbl>
              <a:tblPr firstRow="1" firstCol="1" bandRow="1"/>
              <a:tblGrid>
                <a:gridCol w="1152126"/>
                <a:gridCol w="1931853"/>
                <a:gridCol w="2163603"/>
                <a:gridCol w="2385265"/>
              </a:tblGrid>
              <a:tr h="281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имя 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отчество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908720"/>
            <a:ext cx="8712968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Татьяна, Юрьевна, Дмитриева, моряк, Петрович, Олег, капитан, Кичигин, учитель, корабль, остров, класс, товарищ.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1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962" y="1412776"/>
            <a:ext cx="8280920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Составьте предложение из слов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: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 smtClean="0">
                <a:latin typeface="Times New Roman"/>
                <a:ea typeface="Calibri"/>
                <a:cs typeface="Times New Roman"/>
              </a:rPr>
              <a:t>капитан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, «Байкальские зори», прочел, газета, интересная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4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971675"/>
            <a:ext cx="2305771" cy="22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764704"/>
            <a:ext cx="336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6655" y="4365104"/>
            <a:ext cx="2588786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latin typeface="Times New Roman"/>
                <a:ea typeface="Calibri"/>
                <a:cs typeface="Times New Roman"/>
              </a:rPr>
              <a:t>Упр. 24 стр. 16</a:t>
            </a:r>
            <a:endParaRPr lang="ru-RU" sz="2800" b="1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8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819159" cy="245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52046"/>
            <a:ext cx="2008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ea typeface="Calibri"/>
              </a:rPr>
              <a:t>Итог урока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9577" y="184482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/>
                <a:ea typeface="Calibri"/>
              </a:rPr>
              <a:t>Какую цель мы ставили в начале урока? Достигли ли её? Что особенно заинтересовало вас на уроке? Что нового узнали? Понравился ли вам урок?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814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6193"/>
            <a:ext cx="241458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9334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750" y="677178"/>
            <a:ext cx="5786433" cy="363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Окончен урок и выполнен план.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Спасибо, ребята, огромное вам,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За то, что упорно и дружно трудились!</a:t>
            </a:r>
            <a:endParaRPr lang="ru-RU" sz="28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И знания ваши нам пригодились!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01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908720"/>
            <a:ext cx="4572000" cy="30623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Прозвенел уже звонок, 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Начинается урок.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Предлагаю улыбнуться 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5334000" algn="l"/>
              </a:tabLst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 работу окунуться.</a:t>
            </a:r>
          </a:p>
        </p:txBody>
      </p:sp>
    </p:spTree>
    <p:extLst>
      <p:ext uri="{BB962C8B-B14F-4D97-AF65-F5344CB8AC3E}">
        <p14:creationId xmlns:p14="http://schemas.microsoft.com/office/powerpoint/2010/main" val="16017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48679"/>
            <a:ext cx="3734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Пятнадцатое января.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69" y="2060848"/>
            <a:ext cx="293211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6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140968"/>
            <a:ext cx="6662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/>
                <a:ea typeface="Calibri"/>
              </a:rPr>
              <a:t>«Мира не узнаешь - не зная края </a:t>
            </a:r>
            <a:r>
              <a:rPr lang="ru-RU" sz="2800" b="1" i="1" dirty="0" smtClean="0">
                <a:latin typeface="Times New Roman"/>
                <a:ea typeface="Calibri"/>
              </a:rPr>
              <a:t>своего».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651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46893"/>
            <a:ext cx="4968552" cy="607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atin typeface="Times New Roman"/>
                <a:ea typeface="Calibri"/>
              </a:rPr>
              <a:t>Р. </a:t>
            </a:r>
            <a:r>
              <a:rPr lang="ru-RU" sz="4400" b="1" i="1" dirty="0" err="1">
                <a:latin typeface="Times New Roman"/>
                <a:ea typeface="Calibri"/>
              </a:rPr>
              <a:t>ссия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ст.лица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р.бята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т.традь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М.сква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в.робей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м.тро</a:t>
            </a:r>
            <a:r>
              <a:rPr lang="ru-RU" sz="4400" b="1" i="1" dirty="0">
                <a:latin typeface="Times New Roman"/>
                <a:ea typeface="Calibri"/>
              </a:rPr>
              <a:t>, </a:t>
            </a:r>
            <a:r>
              <a:rPr lang="ru-RU" sz="4400" b="1" i="1" dirty="0" err="1">
                <a:latin typeface="Times New Roman"/>
                <a:ea typeface="Calibri"/>
              </a:rPr>
              <a:t>б.рёза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847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69690" cy="141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014" y="332656"/>
            <a:ext cx="712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Минутка чистописания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996952"/>
            <a:ext cx="2829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err="1" smtClean="0"/>
              <a:t>Ооееооее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4661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6803"/>
            <a:ext cx="9144000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Тест.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1)    Имя существительное  -  это: А) часть слова; Б) часть речи; В) часть предложения.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2) Имя существительное  обозначает: А) действие предмета;   Б) предмет; В) признак предмета.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3) Какое из однокоренных слов,  является именем существительным? А) походка;  Б) проходил; В )проходной.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4) В какой строке все слова являются именем существительным?     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sz="2400" dirty="0">
                <a:latin typeface="Times New Roman"/>
                <a:ea typeface="Calibri"/>
              </a:rPr>
              <a:t>А) рисовать, рисунок, рисование;  Б) море, моряк, приморье; В)  думать, придумал, задумка;  Г) лес, лесник, лесной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69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204864"/>
            <a:ext cx="7016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atin typeface="Times New Roman"/>
                <a:ea typeface="Calibri"/>
              </a:rPr>
              <a:t>Ключ:1) б  2) б  3) а   4) б 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104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334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2018-01-17T06:45:05Z</dcterms:created>
  <dcterms:modified xsi:type="dcterms:W3CDTF">2018-01-17T12:31:42Z</dcterms:modified>
</cp:coreProperties>
</file>