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70" r:id="rId4"/>
    <p:sldId id="278" r:id="rId5"/>
    <p:sldId id="274" r:id="rId6"/>
    <p:sldId id="275" r:id="rId7"/>
    <p:sldId id="276" r:id="rId8"/>
    <p:sldId id="280" r:id="rId9"/>
    <p:sldId id="272" r:id="rId10"/>
    <p:sldId id="264" r:id="rId11"/>
    <p:sldId id="265" r:id="rId12"/>
    <p:sldId id="283" r:id="rId13"/>
    <p:sldId id="279" r:id="rId14"/>
    <p:sldId id="277" r:id="rId15"/>
    <p:sldId id="28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84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56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379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723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14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0571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04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65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4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75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24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7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9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65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8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C216-BABC-4134-9C33-21E28B73E48E}" type="datetimeFigureOut">
              <a:rPr lang="ru-RU" smtClean="0"/>
              <a:t>30.01.2018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BD5FF3-C630-41AD-9DA4-D38310AE8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4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«Спасём поселок от мусора».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 smtClean="0"/>
              <a:t>Марков Дима 2 «а» класс.</a:t>
            </a:r>
          </a:p>
          <a:p>
            <a:r>
              <a:rPr lang="ru-RU" sz="2400" dirty="0" smtClean="0"/>
              <a:t>МБОУ «ХСОШ»</a:t>
            </a:r>
          </a:p>
          <a:p>
            <a:r>
              <a:rPr lang="ru-RU" sz="2400" dirty="0" smtClean="0"/>
              <a:t>2017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54370" y="447250"/>
            <a:ext cx="6096000" cy="374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МБОУ « </a:t>
            </a:r>
            <a:r>
              <a:rPr lang="ru-RU" b="1" dirty="0" err="1" smtClean="0">
                <a:latin typeface="Times New Roman"/>
                <a:ea typeface="Calibri"/>
                <a:cs typeface="Times New Roman"/>
              </a:rPr>
              <a:t>Хужирская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 СОШ»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84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32" y="0"/>
            <a:ext cx="91822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4656"/>
            <a:ext cx="3854528" cy="127846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Эксперимент.</a:t>
            </a:r>
            <a:endParaRPr lang="ru-RU" sz="4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33089" y="2282217"/>
            <a:ext cx="3854528" cy="258444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среднем в семье за неделю накапливается примерно 30 литров бытовых отходов.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9442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64" y="138260"/>
            <a:ext cx="8596668" cy="6719740"/>
          </a:xfrm>
        </p:spPr>
        <p:txBody>
          <a:bodyPr/>
          <a:lstStyle/>
          <a:p>
            <a:r>
              <a:rPr lang="ru-RU" sz="4400" dirty="0" smtClean="0"/>
              <a:t>Анкета: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-</a:t>
            </a:r>
            <a:r>
              <a:rPr lang="ru-RU" sz="2800" dirty="0">
                <a:solidFill>
                  <a:schemeClr val="tx2"/>
                </a:solidFill>
              </a:rPr>
              <a:t>С</a:t>
            </a:r>
            <a:r>
              <a:rPr lang="ru-RU" sz="2800" dirty="0" smtClean="0">
                <a:solidFill>
                  <a:schemeClr val="tx2"/>
                </a:solidFill>
              </a:rPr>
              <a:t>обираешь ли ты макулатуру?-5 человек.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-</a:t>
            </a:r>
            <a:r>
              <a:rPr lang="ru-RU" sz="2800" dirty="0">
                <a:solidFill>
                  <a:schemeClr val="tx2"/>
                </a:solidFill>
              </a:rPr>
              <a:t>С</a:t>
            </a:r>
            <a:r>
              <a:rPr lang="ru-RU" sz="2800" dirty="0" smtClean="0">
                <a:solidFill>
                  <a:schemeClr val="tx2"/>
                </a:solidFill>
              </a:rPr>
              <a:t>обираешь и </a:t>
            </a:r>
            <a:r>
              <a:rPr lang="ru-RU" sz="2800" dirty="0">
                <a:solidFill>
                  <a:schemeClr val="tx2"/>
                </a:solidFill>
              </a:rPr>
              <a:t>с</a:t>
            </a:r>
            <a:r>
              <a:rPr lang="ru-RU" sz="2800" dirty="0" smtClean="0">
                <a:solidFill>
                  <a:schemeClr val="tx2"/>
                </a:solidFill>
              </a:rPr>
              <a:t>даёшь пустую стеклянную посуду?-нет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-</a:t>
            </a:r>
            <a:r>
              <a:rPr lang="ru-RU" sz="2800" dirty="0" smtClean="0">
                <a:solidFill>
                  <a:schemeClr val="tx2"/>
                </a:solidFill>
              </a:rPr>
              <a:t>Используешь ли ты для записей обе стороны тетради?-18 человек.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-</a:t>
            </a:r>
            <a:r>
              <a:rPr lang="ru-RU" sz="2800" dirty="0">
                <a:solidFill>
                  <a:schemeClr val="tx2"/>
                </a:solidFill>
              </a:rPr>
              <a:t>И</a:t>
            </a:r>
            <a:r>
              <a:rPr lang="ru-RU" sz="2800" dirty="0" smtClean="0">
                <a:solidFill>
                  <a:schemeClr val="tx2"/>
                </a:solidFill>
              </a:rPr>
              <a:t>спользуешь ли ты упаковки для изготовления полезных вещей?-18человек.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-</a:t>
            </a:r>
            <a:r>
              <a:rPr lang="ru-RU" sz="2800" dirty="0">
                <a:solidFill>
                  <a:schemeClr val="tx2"/>
                </a:solidFill>
              </a:rPr>
              <a:t>О</a:t>
            </a:r>
            <a:r>
              <a:rPr lang="ru-RU" sz="2800" dirty="0" smtClean="0">
                <a:solidFill>
                  <a:schemeClr val="tx2"/>
                </a:solidFill>
              </a:rPr>
              <a:t>тдаёшь ли ты одежду и обувь, из которых вырос, другим ?-16 человек.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-</a:t>
            </a:r>
            <a:r>
              <a:rPr lang="ru-RU" sz="2800" dirty="0">
                <a:solidFill>
                  <a:schemeClr val="tx2"/>
                </a:solidFill>
              </a:rPr>
              <a:t>Б</a:t>
            </a:r>
            <a:r>
              <a:rPr lang="ru-RU" sz="2800" dirty="0" smtClean="0">
                <a:solidFill>
                  <a:schemeClr val="tx2"/>
                </a:solidFill>
              </a:rPr>
              <a:t>ережно ли ты относишься к школьному имуществу?-18 человек.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40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485" y="534296"/>
            <a:ext cx="8596668" cy="6248400"/>
          </a:xfrm>
        </p:spPr>
        <p:txBody>
          <a:bodyPr/>
          <a:lstStyle/>
          <a:p>
            <a:r>
              <a:rPr lang="ru-RU" sz="4400" u="sng" dirty="0" smtClean="0"/>
              <a:t>Памятка.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1.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Расскажите вашим друзьям и родителям о вреде, наносимом пластиковыми отходами окружающей среде и человеку.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2.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Приучите себя и своих знакомых сортировать мусор.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3.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Выбирайте товары из вторсырья, с маркировкой указывающей на возможность переработки.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4.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Старайтесь не покупать полиэтиленовые пакеты.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5.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Старайтесь избегать пластиковые упаковки.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6.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Проводи уборку возле школы и дома.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7.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 бросай мусор.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8.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Не оставляй мусор возле водоёма, а так же в лесу.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9.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Собирай и сдавай макулатуру.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10.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Экономно используй тетради.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/>
              <a:t>11.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Аккуратно обращайся с учебниками и книгами.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000" y="276113"/>
            <a:ext cx="8596668" cy="6458174"/>
          </a:xfrm>
        </p:spPr>
        <p:txBody>
          <a:bodyPr/>
          <a:lstStyle/>
          <a:p>
            <a:r>
              <a:rPr lang="ru-RU" sz="4400" dirty="0" smtClean="0"/>
              <a:t>Литература: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1.</a:t>
            </a:r>
            <a:r>
              <a:rPr lang="ru-RU" sz="2800" dirty="0" smtClean="0">
                <a:solidFill>
                  <a:schemeClr val="tx2"/>
                </a:solidFill>
              </a:rPr>
              <a:t>Бобович Б.Б и Девятнин В.В «Переработка отходов производства и потребления»М2000.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2.</a:t>
            </a:r>
            <a:r>
              <a:rPr lang="ru-RU" sz="2800" dirty="0" smtClean="0">
                <a:solidFill>
                  <a:schemeClr val="tx2"/>
                </a:solidFill>
              </a:rPr>
              <a:t>Кузнецов В.Л,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</a:rPr>
              <a:t>Крапильская</a:t>
            </a:r>
            <a:r>
              <a:rPr lang="ru-RU" sz="2800" dirty="0" smtClean="0">
                <a:solidFill>
                  <a:schemeClr val="tx2"/>
                </a:solidFill>
              </a:rPr>
              <a:t> Н.М, Юдина Л.Ф «Экологические проблемы твердых бытовых отходов».</a:t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dirty="0" smtClean="0"/>
              <a:t>3.</a:t>
            </a:r>
            <a:r>
              <a:rPr lang="en-US" sz="2800" dirty="0" smtClean="0">
                <a:solidFill>
                  <a:schemeClr val="tx2"/>
                </a:solidFill>
              </a:rPr>
              <a:t>www.ecoloqy.ru.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dirty="0" smtClean="0"/>
              <a:t>4.</a:t>
            </a:r>
            <a:r>
              <a:rPr lang="en-US" sz="2800" dirty="0" smtClean="0">
                <a:solidFill>
                  <a:schemeClr val="tx2"/>
                </a:solidFill>
              </a:rPr>
              <a:t>www.ecoline.ru.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4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2257" y="416705"/>
            <a:ext cx="9152626" cy="5605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kern="100" dirty="0">
                <a:latin typeface="Times New Roman"/>
                <a:ea typeface="Times New Roman"/>
                <a:cs typeface="Times New Roman"/>
              </a:rPr>
              <a:t>Гипотеза</a:t>
            </a:r>
            <a:r>
              <a:rPr lang="ru-RU" sz="2400" u="sng" kern="100" dirty="0"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2400" kern="1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kern="100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400" kern="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Если благоустроить наш поселок, очистить его от мусора, то произойдет улучшение экологической обстановки, нам будет приятно жить в таком месте и не будет угрозы нашему здоровью.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  Цель проекта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Calibri"/>
                <a:cs typeface="Times New Roman"/>
              </a:rPr>
              <a:t>Сформировать представление о способах утилизации мусора.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Задачи: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1.Познакомиться с видами мусора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2.Выявить причины увеличения мусора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3.Выяснить способы сбора мусора для переработки 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4.Выявить места свалок мусора в п. Хужир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5.Обобщить полученную информацию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Тип проекта: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Исследовательский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1971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Остров Ольхон.</a:t>
            </a:r>
            <a:endParaRPr lang="ru-RU" dirty="0"/>
          </a:p>
        </p:txBody>
      </p:sp>
      <p:pic>
        <p:nvPicPr>
          <p:cNvPr id="4" name="Объект 3" descr="Вырезка экрана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9" y="1181820"/>
            <a:ext cx="9748713" cy="54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2" r="12002"/>
          <a:stretch>
            <a:fillRect/>
          </a:stretch>
        </p:blipFill>
        <p:spPr>
          <a:xfrm>
            <a:off x="485828" y="0"/>
            <a:ext cx="9242944" cy="6858000"/>
          </a:xfrm>
          <a:prstGeom prst="rect">
            <a:avLst/>
          </a:prstGeom>
          <a:solidFill>
            <a:srgbClr val="80808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39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123" y="324712"/>
            <a:ext cx="3854528" cy="12784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Время разложения.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5" y="-60385"/>
            <a:ext cx="5199728" cy="69329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3376" y="1551420"/>
            <a:ext cx="3854528" cy="2584449"/>
          </a:xfrm>
        </p:spPr>
        <p:txBody>
          <a:bodyPr>
            <a:noAutofit/>
          </a:bodyPr>
          <a:lstStyle/>
          <a:p>
            <a:r>
              <a:rPr lang="ru-RU" sz="2800" dirty="0" smtClean="0"/>
              <a:t>Бумага-от 2 до 10лет.</a:t>
            </a:r>
          </a:p>
          <a:p>
            <a:r>
              <a:rPr lang="ru-RU" sz="2800" dirty="0" smtClean="0"/>
              <a:t>Консервная банка-70лет.</a:t>
            </a:r>
          </a:p>
          <a:p>
            <a:r>
              <a:rPr lang="ru-RU" sz="2800" dirty="0" smtClean="0"/>
              <a:t>Полиэтиленовые пакеты-200лет.</a:t>
            </a:r>
          </a:p>
          <a:p>
            <a:r>
              <a:rPr lang="ru-RU" sz="2800" dirty="0" smtClean="0"/>
              <a:t>Стекло- 1000лет!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4646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54130"/>
          </a:xfrm>
        </p:spPr>
        <p:txBody>
          <a:bodyPr/>
          <a:lstStyle/>
          <a:p>
            <a:pPr algn="ctr"/>
            <a:r>
              <a:rPr lang="ru-RU" sz="4400" dirty="0" smtClean="0"/>
              <a:t>Бытовые отходы.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древесина.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-стекло.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-пластик.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-пищевые отходы.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-упаковочные материалы.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3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07" y="311018"/>
            <a:ext cx="3854528" cy="1541393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Существуют 4 вида переработки отходов: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16" y="232912"/>
            <a:ext cx="7716542" cy="59004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1283" y="2074800"/>
            <a:ext cx="3854528" cy="2584449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Захоронение на полигонах.</a:t>
            </a:r>
          </a:p>
          <a:p>
            <a:r>
              <a:rPr lang="ru-RU" sz="2800" dirty="0" smtClean="0"/>
              <a:t>2. Сжигание.</a:t>
            </a:r>
          </a:p>
          <a:p>
            <a:r>
              <a:rPr lang="ru-RU" sz="2800" dirty="0" smtClean="0"/>
              <a:t>3. </a:t>
            </a:r>
            <a:r>
              <a:rPr lang="ru-RU" sz="2800" smtClean="0"/>
              <a:t>Компостирование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4. Сортировка с целью вторичного использования, утилизации.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288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2" y="1"/>
            <a:ext cx="997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76" y="-13523"/>
            <a:ext cx="9162030" cy="687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6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585858"/>
      </a:dk1>
      <a:lt1>
        <a:sysClr val="window" lastClr="FCFCFC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175</Words>
  <Application>Microsoft Office PowerPoint</Application>
  <PresentationFormat>Произвольный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Грань</vt:lpstr>
      <vt:lpstr>«Спасём поселок от мусора».</vt:lpstr>
      <vt:lpstr>Презентация PowerPoint</vt:lpstr>
      <vt:lpstr>Остров Ольхон.</vt:lpstr>
      <vt:lpstr>Презентация PowerPoint</vt:lpstr>
      <vt:lpstr>Время разложения.</vt:lpstr>
      <vt:lpstr>Бытовые отходы. -древесина. -стекло. -пластик. -пищевые отходы. -упаковочные материалы.</vt:lpstr>
      <vt:lpstr>Существуют 4 вида переработки отходов: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Эксперимент.</vt:lpstr>
      <vt:lpstr>Анкета: -Собираешь ли ты макулатуру?-5 человек. -Собираешь и сдаёшь пустую стеклянную посуду?-нет -Используешь ли ты для записей обе стороны тетради?-18 человек. -Используешь ли ты упаковки для изготовления полезных вещей?-18человек. -Отдаёшь ли ты одежду и обувь, из которых вырос, другим ?-16 человек. -Бережно ли ты относишься к школьному имуществу?-18 человек.</vt:lpstr>
      <vt:lpstr>Памятка.  1.Расскажите вашим друзьям и родителям о вреде, наносимом пластиковыми отходами окружающей среде и человеку. 2.Приучите себя и своих знакомых сортировать мусор. 3.Выбирайте товары из вторсырья, с маркировкой указывающей на возможность переработки. 4.Старайтесь не покупать полиэтиленовые пакеты. 5.Старайтесь избегать пластиковые упаковки. 6.Проводи уборку возле школы и дома. 7.Не бросай мусор. 8.Не оставляй мусор возле водоёма, а так же в лесу. 9.Собирай и сдавай макулатуру. 10.Экономно используй тетради. 11.Аккуратно обращайся с учебниками и книгами.</vt:lpstr>
      <vt:lpstr>Литература:  1.Бобович Б.Б и Девятнин В.В «Переработка отходов производства и потребления»М2000. 2.Кузнецов В.Л, Крапильская Н.М, Юдина Л.Ф «Экологические проблемы твердых бытовых отходов». 3.www.ecoloqy.ru. 4.www.ecoline.ru.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«Как спасти своё село от мусора».</dc:title>
  <dc:creator>Александр</dc:creator>
  <cp:lastModifiedBy>Admin</cp:lastModifiedBy>
  <cp:revision>29</cp:revision>
  <dcterms:created xsi:type="dcterms:W3CDTF">2017-01-31T07:27:47Z</dcterms:created>
  <dcterms:modified xsi:type="dcterms:W3CDTF">2018-01-30T06:02:05Z</dcterms:modified>
</cp:coreProperties>
</file>