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8" r:id="rId4"/>
    <p:sldId id="270" r:id="rId5"/>
    <p:sldId id="266" r:id="rId6"/>
    <p:sldId id="273" r:id="rId7"/>
    <p:sldId id="272" r:id="rId8"/>
    <p:sldId id="271" r:id="rId9"/>
    <p:sldId id="265" r:id="rId10"/>
    <p:sldId id="280" r:id="rId11"/>
    <p:sldId id="281" r:id="rId12"/>
    <p:sldId id="279" r:id="rId13"/>
    <p:sldId id="276" r:id="rId14"/>
    <p:sldId id="274" r:id="rId15"/>
    <p:sldId id="283" r:id="rId16"/>
    <p:sldId id="28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DEC14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ED3CD-28E3-41EE-B43F-9CAC473D190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AB7BB-EFD6-4F3F-BBD1-3C66033F8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0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7BB-EFD6-4F3F-BBD1-3C66033F86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6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7BB-EFD6-4F3F-BBD1-3C66033F86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6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7BB-EFD6-4F3F-BBD1-3C66033F86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7BB-EFD6-4F3F-BBD1-3C66033F86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4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AB7BB-EFD6-4F3F-BBD1-3C66033F86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7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5">
                <a:lumMod val="50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reflection blurRad="12700" stA="28000" endPos="45000" dist="1000" dir="5400000" sy="-100000" algn="bl" rotWithShape="0"/>
          </a:effectLst>
          <a:latin typeface="Cyrillic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20798"/>
            <a:ext cx="7987613" cy="8651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«КАКИЕ ПТИЦЫ ЖИВУТ В НАШЕМ ГОРОДЕ ЗИМОЙ?»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080" y="2322505"/>
            <a:ext cx="7632848" cy="29523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Наблюдение за птицами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на территории 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МБДОУ детский сад «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Жаворонок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г.Очёр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Пермский край</a:t>
            </a: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сроки проведения: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ноябрь 2016 г.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март 2017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Исследовательский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u="sng" dirty="0">
                <a:solidFill>
                  <a:srgbClr val="002060"/>
                </a:solidFill>
              </a:rPr>
              <a:t>Автор исследования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Носов Родион, подготовительная к школе группа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ru-RU" b="1" i="1" u="sng" dirty="0">
                <a:solidFill>
                  <a:srgbClr val="002060"/>
                </a:solidFill>
              </a:rPr>
              <a:t>Руководитель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Грига Ирина Александровна,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старший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4811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65666" y="980728"/>
            <a:ext cx="451850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8968" y="4817735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Чи-чи-чи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!» - все повторяя,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березе птичья стая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зиме напомнит четко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красной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шапочке чечетка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5300" r="27951" b="23750"/>
          <a:stretch/>
        </p:blipFill>
        <p:spPr>
          <a:xfrm>
            <a:off x="1565666" y="1192297"/>
            <a:ext cx="5301075" cy="362705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76671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yrillicOld" pitchFamily="2" charset="-52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rgbClr val="002060"/>
                </a:solidFill>
                <a:latin typeface="+mj-lt"/>
              </a:rPr>
              <a:t>Наша гостья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65666" y="980728"/>
            <a:ext cx="451850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503599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Клевали голуби пшено,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 вкусное оно,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есть они хотят опять,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только сытым не понять!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76671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yrillicOld" pitchFamily="2" charset="-52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Наши гости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3607"/>
            <a:ext cx="5979900" cy="39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Наш гость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773152"/>
            <a:ext cx="5198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Дубонос хоть мал на вид -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Клювом косточки долбит.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Косточки вишневые,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также алычовые.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6338" b="27951"/>
          <a:stretch/>
        </p:blipFill>
        <p:spPr>
          <a:xfrm>
            <a:off x="3410267" y="1139119"/>
            <a:ext cx="5252525" cy="3691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4" y="3861048"/>
            <a:ext cx="384735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65666" y="980728"/>
            <a:ext cx="451850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6619" y="48177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Песня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звонкой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Раздаётся под окном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Снова в гости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прилетели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сидят, как за столом.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/>
          <a:stretch/>
        </p:blipFill>
        <p:spPr>
          <a:xfrm>
            <a:off x="2428164" y="1118706"/>
            <a:ext cx="3851920" cy="3699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8" y="501396"/>
            <a:ext cx="82303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1" y="496222"/>
            <a:ext cx="8219256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Дневник наблюдений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88780"/>
              </p:ext>
            </p:extLst>
          </p:nvPr>
        </p:nvGraphicFramePr>
        <p:xfrm>
          <a:off x="395536" y="1265478"/>
          <a:ext cx="8352930" cy="4734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Дата 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Корм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 Птицы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01.11-01.12.2016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Пшено, семечки,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перловка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Синицы,  воробьи, сойка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02.12-30.12.2016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Пшено, семечки, овес, хлебные крошки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Синицы,  воробьи, сойка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11.01-31.01.2017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Пшено, семечки, перловка, хлебные крошки, рябина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Синицы,  воробьи, сойка, свиристели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  <a:cs typeface="Times New Roman" pitchFamily="18" charset="0"/>
                        </a:rPr>
                        <a:t>16.01-18.01.2017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Сало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, семена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клена, липы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Сороки, синицы, снегири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02.02-01.03.2017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Пшено, семечки, просо, хлебные крошки, рябина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Синицы,  воробьи, сойка, свиристели,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 дубонос</a:t>
                      </a:r>
                      <a:r>
                        <a:rPr lang="ru-RU" sz="1600" baseline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, снегири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364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  <a:cs typeface="Times New Roman" pitchFamily="18" charset="0"/>
                        </a:rPr>
                        <a:t>02.03-31.03.2017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Пшено, семечки, греча, хлебные крошки, рябина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ea typeface="SimSun" panose="02010600030101010101" pitchFamily="2" charset="-122"/>
                        </a:rPr>
                        <a:t>Синицы,  воробьи, свиристели, дубонос, чечетка, голуби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65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69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4392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нашем городе остаются зимовать следующие птицы: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Синицы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Воробьи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Снегири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Свиристели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Сойки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Голуби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Сороки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Дубоносы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Чечетки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</a:rPr>
              <a:t>Вороны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4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3" y="357167"/>
            <a:ext cx="5857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Результат исследования: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071546"/>
            <a:ext cx="1428760" cy="10001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28794" y="1071546"/>
            <a:ext cx="1571636" cy="1000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3306" y="1071546"/>
            <a:ext cx="1643074" cy="10001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Снегири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22697" y="1035827"/>
            <a:ext cx="1571636" cy="10715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1071546"/>
            <a:ext cx="1643074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Сороки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5" idx="4"/>
          </p:cNvCxnSpPr>
          <p:nvPr/>
        </p:nvCxnSpPr>
        <p:spPr>
          <a:xfrm rot="16200000" flipH="1">
            <a:off x="500034" y="2571744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4"/>
          </p:cNvCxnSpPr>
          <p:nvPr/>
        </p:nvCxnSpPr>
        <p:spPr>
          <a:xfrm rot="5400000">
            <a:off x="1893075" y="2893215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4"/>
          </p:cNvCxnSpPr>
          <p:nvPr/>
        </p:nvCxnSpPr>
        <p:spPr>
          <a:xfrm rot="5400000">
            <a:off x="3482570" y="2732481"/>
            <a:ext cx="1643076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71472" y="3929066"/>
            <a:ext cx="4071966" cy="18573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Часто прилетают  на кормушку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Клюют любой корм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5644364" y="2858290"/>
            <a:ext cx="1499404" cy="213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4"/>
          </p:cNvCxnSpPr>
          <p:nvPr/>
        </p:nvCxnSpPr>
        <p:spPr>
          <a:xfrm rot="5400000">
            <a:off x="6908383" y="2678901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альтернативный процесс 32"/>
          <p:cNvSpPr/>
          <p:nvPr/>
        </p:nvSpPr>
        <p:spPr>
          <a:xfrm>
            <a:off x="5072066" y="3857628"/>
            <a:ext cx="3714776" cy="200026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Редкие гости на кормушке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Любят сало, семечки и хлебные крошки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2817" y="2204865"/>
            <a:ext cx="6783559" cy="41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2168" y="980728"/>
            <a:ext cx="77048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  <a:latin typeface="+mj-lt"/>
              </a:rPr>
              <a:t>Автор исследования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Носов Родион, подготовительная к школе группа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b="1" i="1" u="sng" dirty="0" smtClean="0">
                <a:solidFill>
                  <a:srgbClr val="002060"/>
                </a:solidFill>
                <a:latin typeface="+mj-lt"/>
              </a:rPr>
              <a:t>Руководитель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Грига Ирина Александровна,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старший воспитатель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МБДОУ детский сад «ЖАВОРОНОК», г. Очер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87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674" y="476672"/>
            <a:ext cx="777686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Задачи</a:t>
            </a: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Изучить птиц, посещающих кормушку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Провести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наблюдения, чем питаются птицы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Сделать выводы по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наблюдениям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Методы </a:t>
            </a: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исследования</a:t>
            </a: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Посыпка различного корма для птиц на контрольных кормушках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Визуальное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наблюдение за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птицами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Объект </a:t>
            </a: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исследования</a:t>
            </a: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  <a:endParaRPr lang="ru-RU" sz="2000" b="1" u="sng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Птицы, посещающие 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кормушку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Любимая пища птиц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Ожидаемый </a:t>
            </a: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результат: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Сформировались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знания о зимующих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птицах родного края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Узнали о питании птиц</a:t>
            </a:r>
          </a:p>
        </p:txBody>
      </p:sp>
    </p:spTree>
    <p:extLst>
      <p:ext uri="{BB962C8B-B14F-4D97-AF65-F5344CB8AC3E}">
        <p14:creationId xmlns:p14="http://schemas.microsoft.com/office/powerpoint/2010/main" val="35046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5529" r="11895"/>
          <a:stretch/>
        </p:blipFill>
        <p:spPr bwMode="auto">
          <a:xfrm>
            <a:off x="251520" y="1844824"/>
            <a:ext cx="3059308" cy="23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524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День синички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852" y="932017"/>
            <a:ext cx="5689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10 ноября дети нашей группы посетили познавательно-игровую программу «День синички»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 гости к ребятам прилетала веселая синичка, и вместе с ней дети вспоминали зимующих птиц и разбирались чем можно их кормить, а чем нельзя.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2192" t="17121"/>
          <a:stretch/>
        </p:blipFill>
        <p:spPr>
          <a:xfrm>
            <a:off x="2627784" y="3753633"/>
            <a:ext cx="2115466" cy="244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3263"/>
            <a:ext cx="366735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3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Изучили названия зимующих птиц </a:t>
            </a:r>
            <a:r>
              <a:rPr lang="ru-RU" sz="3600" dirty="0" err="1" smtClean="0">
                <a:solidFill>
                  <a:srgbClr val="002060"/>
                </a:solidFill>
                <a:latin typeface="+mj-lt"/>
              </a:rPr>
              <a:t>Прикамья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/>
          <a:stretch/>
        </p:blipFill>
        <p:spPr bwMode="auto">
          <a:xfrm>
            <a:off x="2123728" y="1332351"/>
            <a:ext cx="468533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2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0741"/>
            <a:ext cx="7772400" cy="136207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Заготовили различный Корм для птиц: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31683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Нежареные семена подсолнечника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Крупы (пшено, овсянка, греча, просо)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Сушеные фрукты и ягоды (дикие яблоки, рябина)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После завтрака и обеда собирали со стола и сушили хлебные крошки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Иногда приносили из дома несоленое сало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Семена деревьев (клен, липа)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9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3548" y="1235368"/>
            <a:ext cx="3060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На территории детского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сада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разместили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три кормушки. </a:t>
            </a:r>
            <a:br>
              <a:rPr lang="ru-RU" sz="2400" b="1" dirty="0">
                <a:solidFill>
                  <a:srgbClr val="002060"/>
                </a:solidFill>
                <a:latin typeface="+mj-lt"/>
              </a:rPr>
            </a:b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2600" r="3926" b="28601"/>
          <a:stretch/>
        </p:blipFill>
        <p:spPr>
          <a:xfrm>
            <a:off x="3373778" y="510935"/>
            <a:ext cx="5266674" cy="30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7729" r="13100"/>
          <a:stretch/>
        </p:blipFill>
        <p:spPr>
          <a:xfrm>
            <a:off x="648325" y="3469797"/>
            <a:ext cx="360040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27631" y="3571129"/>
            <a:ext cx="4602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Одна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кормушка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размещена в непосредственной близости от окна, что позволяло вести наблюдение на протяжении всего дня.</a:t>
            </a:r>
          </a:p>
        </p:txBody>
      </p:sp>
    </p:spTree>
    <p:extLst>
      <p:ext uri="{BB962C8B-B14F-4D97-AF65-F5344CB8AC3E}">
        <p14:creationId xmlns:p14="http://schemas.microsoft.com/office/powerpoint/2010/main" val="305606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Наши гости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7519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Скачет весело синица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 мороза не боится: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Нипочём ей холода,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Коль в кормушке есть еда!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34422" r="3150" b="20601"/>
          <a:stretch/>
        </p:blipFill>
        <p:spPr>
          <a:xfrm>
            <a:off x="4130955" y="2128608"/>
            <a:ext cx="4284984" cy="293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40550" r="13775" b="9051"/>
          <a:stretch/>
        </p:blipFill>
        <p:spPr>
          <a:xfrm>
            <a:off x="1043608" y="989449"/>
            <a:ext cx="4360369" cy="294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78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74150" r="34250"/>
          <a:stretch/>
        </p:blipFill>
        <p:spPr>
          <a:xfrm>
            <a:off x="491074" y="2160572"/>
            <a:ext cx="4480754" cy="282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773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Наши гости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869160"/>
            <a:ext cx="5554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Прыг да скок, ну что за птица,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на месте не сидится.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 виду нет его храбрей,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Шустро скачет воробей.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050" r="9051" b="24801"/>
          <a:stretch/>
        </p:blipFill>
        <p:spPr>
          <a:xfrm>
            <a:off x="3886824" y="1026026"/>
            <a:ext cx="4799976" cy="285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23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Наша гостья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b="21805"/>
          <a:stretch/>
        </p:blipFill>
        <p:spPr>
          <a:xfrm>
            <a:off x="2467722" y="1134035"/>
            <a:ext cx="5574154" cy="396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45965" y="5039157"/>
            <a:ext cx="5198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Ну, что за сойка! Чудо птица!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надо так-то нарядиться: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Лазурь и зелень,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багрянец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глаз не отвести, красавец!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574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Georg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579</Words>
  <Application>Microsoft Office PowerPoint</Application>
  <PresentationFormat>Экран (4:3)</PresentationFormat>
  <Paragraphs>140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«КАКИЕ ПТИЦЫ ЖИВУТ В НАШЕМ ГОРОДЕ ЗИМОЙ?»</vt:lpstr>
      <vt:lpstr>Презентация PowerPoint</vt:lpstr>
      <vt:lpstr>День синички </vt:lpstr>
      <vt:lpstr>Изучили названия зимующих птиц Прикамья</vt:lpstr>
      <vt:lpstr>Заготовили различный Корм для птиц:</vt:lpstr>
      <vt:lpstr>Презентация PowerPoint</vt:lpstr>
      <vt:lpstr>Наши гости</vt:lpstr>
      <vt:lpstr>Наши гости</vt:lpstr>
      <vt:lpstr>Наша гостья </vt:lpstr>
      <vt:lpstr>Презентация PowerPoint</vt:lpstr>
      <vt:lpstr>Презентация PowerPoint</vt:lpstr>
      <vt:lpstr>Наш гость</vt:lpstr>
      <vt:lpstr>Презентация PowerPoint</vt:lpstr>
      <vt:lpstr>Дневник наблюдений</vt:lpstr>
      <vt:lpstr>Выводы: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User</cp:lastModifiedBy>
  <cp:revision>78</cp:revision>
  <dcterms:created xsi:type="dcterms:W3CDTF">2014-12-07T11:02:48Z</dcterms:created>
  <dcterms:modified xsi:type="dcterms:W3CDTF">2018-01-15T10:39:15Z</dcterms:modified>
</cp:coreProperties>
</file>