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5" r:id="rId3"/>
    <p:sldId id="256" r:id="rId4"/>
    <p:sldId id="276" r:id="rId5"/>
    <p:sldId id="257" r:id="rId6"/>
    <p:sldId id="258" r:id="rId7"/>
    <p:sldId id="259" r:id="rId8"/>
    <p:sldId id="261" r:id="rId9"/>
    <p:sldId id="270" r:id="rId10"/>
    <p:sldId id="271" r:id="rId11"/>
    <p:sldId id="269" r:id="rId12"/>
    <p:sldId id="273" r:id="rId13"/>
    <p:sldId id="272" r:id="rId14"/>
    <p:sldId id="274" r:id="rId15"/>
    <p:sldId id="27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E8C1-098B-4EDF-830B-76252E2A7AF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95B81B-6480-4400-90EA-C346B8A51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E8C1-098B-4EDF-830B-76252E2A7AF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B81B-6480-4400-90EA-C346B8A51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E8C1-098B-4EDF-830B-76252E2A7AF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B81B-6480-4400-90EA-C346B8A51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52E8C1-098B-4EDF-830B-76252E2A7AF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95B81B-6480-4400-90EA-C346B8A51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E8C1-098B-4EDF-830B-76252E2A7AF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B81B-6480-4400-90EA-C346B8A51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E8C1-098B-4EDF-830B-76252E2A7AF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B81B-6480-4400-90EA-C346B8A51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B81B-6480-4400-90EA-C346B8A51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E8C1-098B-4EDF-830B-76252E2A7AF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E8C1-098B-4EDF-830B-76252E2A7AF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B81B-6480-4400-90EA-C346B8A51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E8C1-098B-4EDF-830B-76252E2A7AF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5B81B-6480-4400-90EA-C346B8A51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52E8C1-098B-4EDF-830B-76252E2A7AF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95B81B-6480-4400-90EA-C346B8A51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E8C1-098B-4EDF-830B-76252E2A7AF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95B81B-6480-4400-90EA-C346B8A51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52E8C1-098B-4EDF-830B-76252E2A7AF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95B81B-6480-4400-90EA-C346B8A51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501122" cy="492922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b="1" dirty="0" smtClean="0"/>
              <a:t>Тема творческо-исследовательского проекта:</a:t>
            </a:r>
          </a:p>
          <a:p>
            <a:pPr algn="ctr">
              <a:buNone/>
            </a:pPr>
            <a:endParaRPr lang="ru-RU" dirty="0" smtClean="0"/>
          </a:p>
          <a:p>
            <a:pPr lvl="0" algn="ctr"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B0B0B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«ПОЕЗД НА ЭЛЕКТРОМАГНИТАХ»</a:t>
            </a:r>
          </a:p>
          <a:p>
            <a:pPr algn="r">
              <a:buNone/>
            </a:pPr>
            <a:endParaRPr lang="ru-RU" sz="2000" b="1" dirty="0" smtClean="0">
              <a:latin typeface="+mj-lt"/>
            </a:endParaRPr>
          </a:p>
          <a:p>
            <a:pPr algn="r">
              <a:buNone/>
            </a:pPr>
            <a:endParaRPr lang="ru-RU" sz="2000" b="1" dirty="0" smtClean="0">
              <a:latin typeface="+mj-lt"/>
            </a:endParaRPr>
          </a:p>
          <a:p>
            <a:pPr algn="r">
              <a:buNone/>
            </a:pPr>
            <a:r>
              <a:rPr lang="ru-RU" sz="2000" b="1" dirty="0" smtClean="0">
                <a:latin typeface="+mj-lt"/>
              </a:rPr>
              <a:t>Выполнил: Гуляев Алексей, 9 лет </a:t>
            </a:r>
          </a:p>
          <a:p>
            <a:pPr algn="r">
              <a:buNone/>
            </a:pPr>
            <a:r>
              <a:rPr lang="ru-RU" sz="2000" b="1" dirty="0" smtClean="0">
                <a:latin typeface="+mj-lt"/>
              </a:rPr>
              <a:t>Руководитель</a:t>
            </a:r>
            <a:r>
              <a:rPr lang="ru-RU" sz="2000" b="1" dirty="0" smtClean="0">
                <a:latin typeface="+mj-lt"/>
                <a:cs typeface="Arial" pitchFamily="34" charset="0"/>
              </a:rPr>
              <a:t>: </a:t>
            </a:r>
            <a:r>
              <a:rPr lang="ru-RU" sz="2000" b="1" dirty="0" err="1" smtClean="0">
                <a:latin typeface="+mj-lt"/>
                <a:cs typeface="Arial" pitchFamily="34" charset="0"/>
              </a:rPr>
              <a:t>Гультяева</a:t>
            </a:r>
            <a:r>
              <a:rPr lang="ru-RU" sz="2000" b="1" dirty="0" smtClean="0">
                <a:latin typeface="+mj-lt"/>
                <a:cs typeface="Arial" pitchFamily="34" charset="0"/>
              </a:rPr>
              <a:t>  Татьяна Викторовна</a:t>
            </a:r>
            <a:endParaRPr lang="ru-RU" sz="2000" b="1" dirty="0">
              <a:latin typeface="+mj-lt"/>
              <a:cs typeface="Arial" pitchFamily="34" charset="0"/>
            </a:endParaRPr>
          </a:p>
          <a:p>
            <a:pPr lvl="0" algn="ctr">
              <a:buNone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B0B0B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ctr">
              <a:buNone/>
            </a:pPr>
            <a:endParaRPr lang="ru-RU" sz="900" b="1" dirty="0">
              <a:solidFill>
                <a:srgbClr val="0B0B0B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>
              <a:buNone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B0B0B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ctr">
              <a:buNone/>
            </a:pPr>
            <a:endParaRPr lang="ru-RU" sz="900" b="1" dirty="0">
              <a:solidFill>
                <a:srgbClr val="0B0B0B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>
              <a:buNone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B0B0B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ctr">
              <a:buNone/>
            </a:pPr>
            <a:r>
              <a:rPr lang="ru-RU" sz="1800" b="1" dirty="0" smtClean="0">
                <a:solidFill>
                  <a:srgbClr val="0B0B0B"/>
                </a:solidFill>
                <a:latin typeface="Bookman Old Style" pitchFamily="18" charset="0"/>
                <a:cs typeface="Arial" pitchFamily="34" charset="0"/>
              </a:rPr>
              <a:t>2017 год</a:t>
            </a:r>
          </a:p>
          <a:p>
            <a:pPr lvl="0" algn="ctr"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B0B0B"/>
                </a:solidFill>
                <a:effectLst/>
                <a:latin typeface="Bookman Old Style" pitchFamily="18" charset="0"/>
                <a:cs typeface="Arial" pitchFamily="34" charset="0"/>
              </a:rPr>
              <a:t>Нижний Тагил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00042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МАУ ДО Дзержинский дворец детского и юношеского творчества</a:t>
            </a:r>
          </a:p>
          <a:p>
            <a:pPr algn="ctr"/>
            <a:r>
              <a:rPr lang="ru-RU" dirty="0" smtClean="0"/>
              <a:t> г. Нижний Тагил Свердловской области</a:t>
            </a:r>
          </a:p>
          <a:p>
            <a:pPr algn="ctr"/>
            <a:r>
              <a:rPr lang="ru-RU" dirty="0" smtClean="0"/>
              <a:t>ТО «Начальное техническое моделирование»</a:t>
            </a:r>
            <a:endParaRPr lang="ru-RU" dirty="0"/>
          </a:p>
        </p:txBody>
      </p:sp>
      <p:pic>
        <p:nvPicPr>
          <p:cNvPr id="7" name="Рисунок 6" descr="Magnetic levitation tra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2500330" cy="214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Силу отталкивания я чувствовал, но коробки у меня не висели над рельсами.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фото 00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571612"/>
            <a:ext cx="5470052" cy="3489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5214950"/>
            <a:ext cx="83582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Вывод – спичечные коробки тяжелые, либо магниты недостаточно сильные.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 заменил спичечные коробки на бумагу.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Очень хорошо видно, что магниты отталкиваются, но бумага опять не парила у меня в воздухе.</a:t>
            </a:r>
          </a:p>
          <a:p>
            <a:endParaRPr lang="ru-RU" dirty="0"/>
          </a:p>
        </p:txBody>
      </p:sp>
      <p:pic>
        <p:nvPicPr>
          <p:cNvPr id="4" name="Рисунок 3" descr="фото 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2428868"/>
            <a:ext cx="3286148" cy="1857388"/>
          </a:xfrm>
          <a:prstGeom prst="rect">
            <a:avLst/>
          </a:prstGeom>
        </p:spPr>
      </p:pic>
      <p:pic>
        <p:nvPicPr>
          <p:cNvPr id="5" name="Рисунок 4" descr="фото 01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2066" y="2500306"/>
            <a:ext cx="3184526" cy="1643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4714884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Вывод: мне кажется, что магниты должны быть другой формы, длинные как рельсы.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/>
              <a:t>В настоящее время люди уже ездят на поездах на магнитных подушках. Первый поезд был запущен на территории ФРГ в 1971г и назывался </a:t>
            </a:r>
            <a:r>
              <a:rPr lang="ru-RU" sz="2800" b="1" dirty="0" smtClean="0"/>
              <a:t>«Трансрапид-02».  Его</a:t>
            </a:r>
            <a:r>
              <a:rPr lang="ru-RU" sz="2800" dirty="0" smtClean="0"/>
              <a:t> сложно назвать очень быстрым. Он мог перемещаться с максимальной скоростью в 90 километров в час. Низкой была и его вместимость – всего четыре человека.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Помимо магнитов движение поезда осуществляется за счет линейного двигателя, который мне еще следует изучить из уроков физики.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Из Интернета я узнал: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Поезда на магнитном подвесе</a:t>
            </a:r>
            <a:endParaRPr lang="ru-RU" dirty="0"/>
          </a:p>
        </p:txBody>
      </p:sp>
      <p:pic>
        <p:nvPicPr>
          <p:cNvPr id="4" name="Содержимое 3" descr="201602291538384563570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3571876"/>
            <a:ext cx="3095630" cy="2595571"/>
          </a:xfrm>
          <a:prstGeom prst="rect">
            <a:avLst/>
          </a:prstGeom>
        </p:spPr>
      </p:pic>
      <p:pic>
        <p:nvPicPr>
          <p:cNvPr id="5" name="Рисунок 4" descr="470x0_e765f41d094cc0613a99d1e4b206a4da09e3bb30008c804fd183b3925c152adc___jpg____4_da4bb7f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10" y="4286256"/>
            <a:ext cx="3286148" cy="1955165"/>
          </a:xfrm>
          <a:prstGeom prst="rect">
            <a:avLst/>
          </a:prstGeom>
        </p:spPr>
      </p:pic>
      <p:pic>
        <p:nvPicPr>
          <p:cNvPr id="6" name="Рисунок 5" descr="Magnetic levitation trai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2833694" cy="262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57620" y="1571612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сегодняшний день самый быстрый японский поезд </a:t>
            </a:r>
            <a:r>
              <a:rPr lang="ru-RU" b="1" dirty="0" smtClean="0"/>
              <a:t>« </a:t>
            </a:r>
            <a:r>
              <a:rPr lang="ru-RU" b="1" dirty="0" err="1" smtClean="0"/>
              <a:t>Синкансэн</a:t>
            </a:r>
            <a:r>
              <a:rPr lang="ru-RU" b="1" dirty="0" smtClean="0"/>
              <a:t>»</a:t>
            </a:r>
            <a:r>
              <a:rPr lang="ru-RU" dirty="0" smtClean="0"/>
              <a:t> покрывающий за час расстояние в 320 км, а недавно он побил свой собственный рекорд разогнавшись до 603 км/ч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 меня аж мурашки по коже, так хочется поскорее прокатиться на этом поезде !!!!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>
                <a:solidFill>
                  <a:srgbClr val="FFFF00"/>
                </a:solidFill>
              </a:rPr>
              <a:t>Вывод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Моя гипотеза подтвердилась: сегодня поезда уже летают.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28596" y="3000372"/>
            <a:ext cx="82296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 я пока не могу сделать такой поезд, так как еще не знаком с работой линейного двигателя. Я вырасту и изучу его устройство, постараюсь найти другие магниты и сделать двигатель. И тогда, у меня, возможно, что-нибудь получиться.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Так будет выглядеть мой поезд на магнитной подушке:</a:t>
            </a:r>
            <a:endParaRPr lang="ru-RU" dirty="0"/>
          </a:p>
        </p:txBody>
      </p:sp>
      <p:pic>
        <p:nvPicPr>
          <p:cNvPr id="1026" name="Picture 2" descr="F:\фото\фото работа 2017-18\DSC045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6673331" cy="4792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214554"/>
            <a:ext cx="55053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внимание!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 «Поезд на электромагнитах» (гипотеза, цели, задачи, методы исследования)</a:t>
            </a:r>
          </a:p>
          <a:p>
            <a:r>
              <a:rPr lang="ru-RU" dirty="0" smtClean="0"/>
              <a:t>Проверка гипотезы:</a:t>
            </a:r>
          </a:p>
          <a:p>
            <a:pPr lvl="1"/>
            <a:r>
              <a:rPr lang="ru-RU" dirty="0" smtClean="0"/>
              <a:t>Магнит и магнитное </a:t>
            </a:r>
            <a:r>
              <a:rPr lang="ru-RU" dirty="0" smtClean="0"/>
              <a:t>поле</a:t>
            </a:r>
            <a:endParaRPr lang="ru-RU" dirty="0" smtClean="0"/>
          </a:p>
          <a:p>
            <a:pPr lvl="1"/>
            <a:r>
              <a:rPr lang="ru-RU" dirty="0" smtClean="0"/>
              <a:t>Свойства </a:t>
            </a:r>
            <a:r>
              <a:rPr lang="ru-RU" dirty="0" smtClean="0"/>
              <a:t>магнита (опыты с магнитами)</a:t>
            </a:r>
          </a:p>
          <a:p>
            <a:pPr lvl="1"/>
            <a:r>
              <a:rPr lang="ru-RU" dirty="0" smtClean="0"/>
              <a:t>Поезда на магнитном подвесе</a:t>
            </a:r>
          </a:p>
          <a:p>
            <a:r>
              <a:rPr lang="ru-RU" dirty="0" smtClean="0"/>
              <a:t>Выводы</a:t>
            </a:r>
          </a:p>
          <a:p>
            <a:r>
              <a:rPr lang="ru-RU" dirty="0" smtClean="0"/>
              <a:t>Мой поезд на магнитном подвесе </a:t>
            </a:r>
            <a:r>
              <a:rPr lang="ru-RU" smtClean="0"/>
              <a:t>(рисунок)</a:t>
            </a:r>
            <a:endParaRPr lang="ru-RU" dirty="0" smtClean="0"/>
          </a:p>
          <a:p>
            <a:endParaRPr lang="ru-RU" dirty="0" smtClean="0"/>
          </a:p>
          <a:p>
            <a:pPr lvl="1"/>
            <a:endParaRPr lang="ru-RU" dirty="0" smtClean="0"/>
          </a:p>
          <a:p>
            <a:pPr marL="822960" lvl="1" indent="-457200">
              <a:buFont typeface="Courier New" pitchFamily="49" charset="0"/>
              <a:buChar char="o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567104"/>
            <a:ext cx="878684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B0B0B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Проект: ПОЕЗД НА ЭЛЕКТРОМАГНИТАХ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Гипотеза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подумал, что если я использую 2 магнита, то поезд будет летать, и не будет зависеть от рельсов.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sng" strike="noStrike" cap="none" normalizeH="0" baseline="0" dirty="0" smtClean="0">
              <a:ln>
                <a:noFill/>
              </a:ln>
              <a:solidFill>
                <a:srgbClr val="0B0B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rgbClr val="0B0B0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B0B0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Проверить, правда ли, что поезд с 2-мя магнитами сможет ехать и не зависеть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B0B0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рельсов.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sng" strike="noStrike" cap="none" normalizeH="0" baseline="0" dirty="0" smtClean="0">
              <a:ln>
                <a:noFill/>
              </a:ln>
              <a:solidFill>
                <a:srgbClr val="0B0B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rgbClr val="0B0B0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B0B0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Изучить, что такое магнит и магнитное поле.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B0B0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Узнать какими свойствами обладает магнит.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B0B0B"/>
                </a:solidFill>
                <a:latin typeface="Arial" pitchFamily="34" charset="0"/>
                <a:cs typeface="Arial" pitchFamily="34" charset="0"/>
              </a:rPr>
              <a:t>3.Выяснить, существуют ли сегодня поезда на магнитном подвесе?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B0B0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Придумать и нарисовать поезд на магнитном излучении.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sng" strike="noStrike" cap="none" normalizeH="0" baseline="0" dirty="0" smtClean="0">
              <a:ln>
                <a:noFill/>
              </a:ln>
              <a:solidFill>
                <a:srgbClr val="0B0B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rgbClr val="0B0B0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Методы исследования:</a:t>
            </a:r>
            <a:endParaRPr kumimoji="0" lang="ru-RU" sz="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B0B0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Изучение информации по заданному вопросу в Интернете.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B0B0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Практические опыты по изучению свойств магнита.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B0B0B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sng" strike="noStrike" cap="none" normalizeH="0" baseline="0" dirty="0" smtClean="0">
              <a:ln>
                <a:noFill/>
              </a:ln>
              <a:solidFill>
                <a:srgbClr val="0B0B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B0B0B"/>
                </a:solidFill>
                <a:latin typeface="Arial" pitchFamily="34" charset="0"/>
                <a:cs typeface="Arial" pitchFamily="34" charset="0"/>
              </a:rPr>
              <a:t>Будет ли д</a:t>
            </a:r>
            <a:r>
              <a:rPr lang="ru-RU" sz="2400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вигаться поезд, висящий над рельсами за счет отталкивания</a:t>
            </a:r>
            <a:br>
              <a:rPr lang="ru-RU" sz="2400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одинаковых полюсов магнита?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ru-RU" sz="3200" b="1" u="sng" dirty="0" smtClean="0">
                <a:ln>
                  <a:noFill/>
                </a:ln>
                <a:solidFill>
                  <a:srgbClr val="0B0B0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Проверка гипотезы </a:t>
            </a:r>
            <a:br>
              <a:rPr lang="ru-RU" sz="3200" b="1" u="sng" dirty="0" smtClean="0">
                <a:ln>
                  <a:noFill/>
                </a:ln>
                <a:solidFill>
                  <a:srgbClr val="0B0B0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rig02.deviantart.net/3873/f/2015/205/1/8/shepherd_by_katze_north-d92miij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15206" y="57148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Магнит и магнитное поле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428736"/>
            <a:ext cx="6500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Сначала я поискал в Интернет, там я </a:t>
            </a:r>
            <a:r>
              <a:rPr lang="ru-RU" sz="2400" dirty="0" smtClean="0"/>
              <a:t>нашел</a:t>
            </a:r>
            <a:r>
              <a:rPr lang="ru-RU" sz="2800" dirty="0" smtClean="0"/>
              <a:t> легенду :</a:t>
            </a:r>
          </a:p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357430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Далеко-далеко на краю света есть огромная гора </a:t>
            </a:r>
            <a:r>
              <a:rPr lang="ru-RU" dirty="0" err="1" smtClean="0"/>
              <a:t>Ида</a:t>
            </a:r>
            <a:r>
              <a:rPr lang="ru-RU" dirty="0" smtClean="0"/>
              <a:t>. Однажды мимо этой горы брел старик по имени </a:t>
            </a:r>
            <a:r>
              <a:rPr lang="ru-RU" dirty="0" err="1" smtClean="0"/>
              <a:t>Магнис</a:t>
            </a:r>
            <a:r>
              <a:rPr lang="ru-RU" dirty="0" smtClean="0"/>
              <a:t> . Он заметил, что его сандалии, подбитые железом, и деревянная палка с железным наконечником липнут к черным камням, которые в изобилии валялись под ногами. </a:t>
            </a:r>
            <a:r>
              <a:rPr lang="ru-RU" dirty="0" err="1" smtClean="0"/>
              <a:t>Магнис</a:t>
            </a:r>
            <a:r>
              <a:rPr lang="ru-RU" dirty="0" smtClean="0"/>
              <a:t> перевернул палку наконечником вверх и убедился, что дерево не притягивается странными камнями. Снял сандалии и увидел, что босые ноги тоже не притягиваются.</a:t>
            </a:r>
          </a:p>
          <a:p>
            <a:r>
              <a:rPr lang="ru-RU" dirty="0" err="1" smtClean="0"/>
              <a:t>Магнис</a:t>
            </a:r>
            <a:r>
              <a:rPr lang="ru-RU" dirty="0" smtClean="0"/>
              <a:t> понял, что эти странные черные камни не признают никаких других материалов, кроме железа. С тех пор этот необычный камень стали называть по имени старика «камнем </a:t>
            </a:r>
            <a:r>
              <a:rPr lang="ru-RU" dirty="0" err="1" smtClean="0"/>
              <a:t>Магнуса</a:t>
            </a:r>
            <a:r>
              <a:rPr lang="ru-RU" dirty="0" smtClean="0"/>
              <a:t>» или просто магнитом. Так и появилось название «магнит».</a:t>
            </a:r>
          </a:p>
          <a:p>
            <a:r>
              <a:rPr lang="ru-RU" dirty="0" smtClean="0"/>
              <a:t>Существует и другое объяснение слова магнит - по названию древнего города </a:t>
            </a:r>
            <a:r>
              <a:rPr lang="ru-RU" dirty="0" err="1" smtClean="0"/>
              <a:t>Магнесия</a:t>
            </a:r>
            <a:r>
              <a:rPr lang="ru-RU" dirty="0" smtClean="0"/>
              <a:t>, где эти камни нашли древние греки. Сейчас эта местность называется </a:t>
            </a:r>
            <a:r>
              <a:rPr lang="ru-RU" dirty="0" err="1" smtClean="0"/>
              <a:t>Маниса</a:t>
            </a:r>
            <a:r>
              <a:rPr lang="ru-RU" dirty="0" smtClean="0"/>
              <a:t>, и там до сих пор встречаются магниты.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70b/0003eb22-085a1f31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414340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ru-RU" dirty="0" smtClean="0"/>
              <a:t>2. Магнит и магнитное поле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29190" y="1857364"/>
            <a:ext cx="3757610" cy="4238636"/>
          </a:xfrm>
        </p:spPr>
        <p:txBody>
          <a:bodyPr>
            <a:normAutofit fontScale="850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магнита есть два полюса, которые </a:t>
            </a:r>
            <a:r>
              <a:rPr lang="ru-RU" sz="3200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Пётр </a:t>
            </a:r>
            <a:r>
              <a:rPr lang="ru-RU" sz="3200" b="1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Перегрин</a:t>
            </a:r>
            <a:r>
              <a:rPr lang="ru-RU" sz="3200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3200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французкий</a:t>
            </a:r>
            <a:r>
              <a:rPr lang="ru-RU" sz="32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физик</a:t>
            </a:r>
            <a:r>
              <a:rPr lang="ru-RU" sz="3200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28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назвал северным и южным; невозможно отделить полюса друг от друга разламыванием.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Следовательно - одноименные магнитные полюсы отталкиваются, а разноименные </a:t>
            </a:r>
            <a:r>
              <a:rPr lang="ru-RU" sz="2800" dirty="0" smtClean="0">
                <a:solidFill>
                  <a:srgbClr val="0B0B0B"/>
                </a:solidFill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2800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притягиваются.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5720" y="398956"/>
            <a:ext cx="85011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+mj-lt"/>
                <a:cs typeface="Arial" pitchFamily="34" charset="0"/>
              </a:rPr>
              <a:t>Свойства магнита: Опыт 1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Проведем опыт на столе у меня предметы из железа, пластмассы, стали, дерева, стекла и резины.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фото 00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1928802"/>
            <a:ext cx="4071966" cy="2143140"/>
          </a:xfrm>
          <a:prstGeom prst="rect">
            <a:avLst/>
          </a:prstGeom>
        </p:spPr>
      </p:pic>
      <p:pic>
        <p:nvPicPr>
          <p:cNvPr id="4" name="Рисунок 3" descr="фото 00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48" y="4357694"/>
            <a:ext cx="4214842" cy="2071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3504" y="1857364"/>
            <a:ext cx="371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Магнит притянул железный ключик и стальную монетку, остальные не были захвачены магнитным полем.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Из проведенного опыта можем сделать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вывод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что магнитная сила действует на металлические предметы.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01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286148" cy="221457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cs typeface="Arial" pitchFamily="34" charset="0"/>
              </a:rPr>
              <a:t>Свойства магнита: Опыт 2</a:t>
            </a:r>
            <a:r>
              <a:rPr lang="ru-RU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700" b="1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Вторым опытом я хочу доказать, что магнит действует сквозь воду и стекло.</a:t>
            </a:r>
            <a:endParaRPr lang="ru-RU" sz="27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628" y="1571612"/>
            <a:ext cx="3286148" cy="300039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взял стакан с водой и бросил туда металлические звездочки, затем вел магнитом снаружи стакана и звездочки перемещались за движением магнита.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фото 0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472" y="4071942"/>
            <a:ext cx="3651124" cy="2214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3438" y="4071942"/>
            <a:ext cx="36433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опустить магнит в воду, то звездочки тоже притянуться к магниту.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Следовательно - </a:t>
            </a:r>
            <a:r>
              <a:rPr lang="ru-RU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металлическими звездочками двигала магнитная сила.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Вывод </a:t>
            </a:r>
            <a:r>
              <a:rPr lang="ru-RU" dirty="0" smtClean="0">
                <a:solidFill>
                  <a:srgbClr val="0B0B0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магнит действует сквозь воду и стекло.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1934" y="2000240"/>
            <a:ext cx="4614866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Когда у тебя в руке два магнита, и ты их хочешь соединить одинаковыми полюсами приходиться делать небольшое усилие. </a:t>
            </a:r>
          </a:p>
          <a:p>
            <a:r>
              <a:rPr lang="ru-RU" dirty="0" smtClean="0"/>
              <a:t>Для опыта я взял два спичечных коробка и прикрепил к ним магниты, другие два магнита я  закрепил на столе между игрушечными рельсами.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219200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cs typeface="Arial" pitchFamily="34" charset="0"/>
              </a:rPr>
              <a:t>Свойства магнита: Опыт 3</a:t>
            </a:r>
            <a:r>
              <a:rPr lang="ru-RU" sz="2800" dirty="0" smtClean="0">
                <a:ln>
                  <a:noFill/>
                </a:ln>
                <a:effectLst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Я хотел бы провести опыт, который покажет наглядно, как за счет одинаковых полюсов магнита я смогу что-нибудь поднять.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фото 01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2143116"/>
            <a:ext cx="3613154" cy="1895478"/>
          </a:xfrm>
          <a:prstGeom prst="rect">
            <a:avLst/>
          </a:prstGeom>
        </p:spPr>
      </p:pic>
      <p:pic>
        <p:nvPicPr>
          <p:cNvPr id="5" name="Рисунок 4" descr="фото 00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472" y="4357694"/>
            <a:ext cx="3429024" cy="1652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145</TotalTime>
  <Words>836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Содержание:</vt:lpstr>
      <vt:lpstr>Слайд 3</vt:lpstr>
      <vt:lpstr>Проверка гипотезы  </vt:lpstr>
      <vt:lpstr>1. Магнит и магнитное поле</vt:lpstr>
      <vt:lpstr>2. Магнит и магнитное поле</vt:lpstr>
      <vt:lpstr>Слайд 7</vt:lpstr>
      <vt:lpstr>Свойства магнита: Опыт 2 Вторым опытом я хочу доказать, что магнит действует сквозь воду и стекло.</vt:lpstr>
      <vt:lpstr>Свойства магнита: Опыт 3 Я хотел бы провести опыт, который покажет наглядно, как за счет одинаковых полюсов магнита я смогу что-нибудь поднять.</vt:lpstr>
      <vt:lpstr>Силу отталкивания я чувствовал, но коробки у меня не висели над рельсами. </vt:lpstr>
      <vt:lpstr>Я заменил спичечные коробки на бумагу.</vt:lpstr>
      <vt:lpstr>Из Интернета я узнал:</vt:lpstr>
      <vt:lpstr>Поезда на магнитном подвесе</vt:lpstr>
      <vt:lpstr> Вывод Моя гипотеза подтвердилась: сегодня поезда уже летают. </vt:lpstr>
      <vt:lpstr>Так будет выглядеть мой поезд на магнитной подушке: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Гуляев Алексей</dc:creator>
  <cp:lastModifiedBy>Сергей</cp:lastModifiedBy>
  <cp:revision>27</cp:revision>
  <dcterms:created xsi:type="dcterms:W3CDTF">2017-10-26T08:59:17Z</dcterms:created>
  <dcterms:modified xsi:type="dcterms:W3CDTF">2018-01-16T11:45:53Z</dcterms:modified>
</cp:coreProperties>
</file>