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sldIdLst>
    <p:sldId id="256" r:id="rId2"/>
    <p:sldId id="272" r:id="rId3"/>
    <p:sldId id="273" r:id="rId4"/>
    <p:sldId id="269" r:id="rId5"/>
    <p:sldId id="257" r:id="rId6"/>
    <p:sldId id="258" r:id="rId7"/>
    <p:sldId id="274" r:id="rId8"/>
    <p:sldId id="278" r:id="rId9"/>
    <p:sldId id="260" r:id="rId10"/>
    <p:sldId id="261" r:id="rId11"/>
    <p:sldId id="264" r:id="rId12"/>
    <p:sldId id="276" r:id="rId13"/>
    <p:sldId id="275" r:id="rId14"/>
    <p:sldId id="266" r:id="rId15"/>
    <p:sldId id="280" r:id="rId16"/>
    <p:sldId id="268" r:id="rId17"/>
    <p:sldId id="259" r:id="rId18"/>
    <p:sldId id="270" r:id="rId19"/>
    <p:sldId id="281" r:id="rId20"/>
    <p:sldId id="267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87354" autoAdjust="0"/>
  </p:normalViewPr>
  <p:slideViewPr>
    <p:cSldViewPr>
      <p:cViewPr varScale="1">
        <p:scale>
          <a:sx n="80" d="100"/>
          <a:sy n="80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11ECF-7CAF-4B58-A4DE-A5E84889EA7C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5355F-EEFA-4ED9-9A5B-4E76E211BB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DAC5B-E7EE-4005-AF97-038B7CD8275C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1AEE9-0B6F-48F1-BD82-13C3D05AF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DC13E-0FD0-462C-A5B7-D0088D28ED72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8A18D-C06F-4833-80B5-39AD7077AE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89BBF-D1E3-4542-91A4-1D79E1A2EED8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35121-2DFD-46C5-9890-EA0A59D9D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A2C08-36B1-4AED-A143-879F4AABC3BC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D874E-6C80-40C7-B353-9EA07CFAC4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87447-A0D0-4EE0-82D8-12DB88F24D44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8F072-05A4-4581-8FD0-E78439DF0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A3A21-468C-4B60-A855-67B45D205E7B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1E0BF-B514-4074-85DA-4FFCF7F81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DBBB3-4D86-4378-8F5F-4FD076B77229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7AB5C-9358-4166-9337-3FC32162C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EBE0D-D5A8-419E-9541-2511102C47BF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77C86-73C1-4A32-82B1-142359715F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B801D-B7D2-4AED-8227-31D09174F857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6C99D-0DED-4E81-AA81-F89708325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1F4F1-B11A-46DE-A7A3-ABADFB9773AD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70D062-5804-46FA-A09C-9FA0BFBAA1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60EAB7-6530-46F5-8715-378C95B73B14}" type="datetimeFigureOut">
              <a:rPr lang="ru-RU" smtClean="0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A9407E8-F9A9-4838-ABCC-AE9251A0E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51648" cy="29906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Тема проекта: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rgbClr val="002060"/>
                </a:solidFill>
              </a:rPr>
              <a:t>Поезд на </a:t>
            </a:r>
            <a:r>
              <a:rPr lang="ru-RU" sz="5300" dirty="0">
                <a:solidFill>
                  <a:srgbClr val="002060"/>
                </a:solidFill>
              </a:rPr>
              <a:t>вечном </a:t>
            </a:r>
            <a:r>
              <a:rPr lang="ru-RU" sz="5300" dirty="0" smtClean="0">
                <a:solidFill>
                  <a:srgbClr val="002060"/>
                </a:solidFill>
              </a:rPr>
              <a:t>двигателе</a:t>
            </a:r>
            <a:r>
              <a:rPr lang="ru-RU" sz="6000" dirty="0">
                <a:solidFill>
                  <a:srgbClr val="002060"/>
                </a:solidFill>
              </a:rPr>
              <a:t/>
            </a:r>
            <a:br>
              <a:rPr lang="ru-RU" sz="60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3643314"/>
            <a:ext cx="5079550" cy="19442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Автор: </a:t>
            </a:r>
            <a:r>
              <a:rPr lang="ru-RU" dirty="0" err="1" smtClean="0">
                <a:solidFill>
                  <a:srgbClr val="002060"/>
                </a:solidFill>
              </a:rPr>
              <a:t>Градобоев</a:t>
            </a:r>
            <a:r>
              <a:rPr lang="ru-RU" dirty="0" smtClean="0">
                <a:solidFill>
                  <a:srgbClr val="002060"/>
                </a:solidFill>
              </a:rPr>
              <a:t> Сергей, 10 </a:t>
            </a:r>
            <a:r>
              <a:rPr lang="ru-RU" dirty="0" smtClean="0">
                <a:solidFill>
                  <a:srgbClr val="002060"/>
                </a:solidFill>
              </a:rPr>
              <a:t>лет</a:t>
            </a:r>
            <a:endParaRPr lang="ru-RU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Руководитель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Гультяева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Татьяна Викторовна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64291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МАУ ДО ДЗЕРЖИНСКИЙ ДВОРЕЦ ДЕТСКОГО И ЮНОШЕСКОГО ТВОРЧЕСТВА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71501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Нижний Тагил Свердловской области</a:t>
            </a:r>
          </a:p>
          <a:p>
            <a:pPr algn="ctr"/>
            <a:r>
              <a:rPr lang="ru-RU" dirty="0" smtClean="0"/>
              <a:t>2017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57188" y="785465"/>
            <a:ext cx="8208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Вечный двигатель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 — это воображаемое устройство, вырабатывающее полезную работу  большую , чем количество сообщённой этому устройству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энергии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95536" y="2369204"/>
            <a:ext cx="84597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Чтобы поддерживать постоянное движение, мы должны соблюсти много требований к нашему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устройству: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28625" y="3673475"/>
            <a:ext cx="3571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indent="45720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Машина не должна иметь каких-либо «трущихся» частей.</a:t>
            </a:r>
            <a:endParaRPr lang="ru-RU" sz="2400" dirty="0">
              <a:latin typeface="Arial" charset="0"/>
              <a:cs typeface="Arial" charset="0"/>
            </a:endParaRPr>
          </a:p>
          <a:p>
            <a:pPr lvl="1" indent="457200">
              <a:buFont typeface="Arial" charset="0"/>
              <a:buChar char="•"/>
              <a:tabLst>
                <a:tab pos="457200" algn="l"/>
              </a:tabLst>
              <a:defRPr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Машина </a:t>
            </a: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должна работать в вакууме без     воздуха.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15365" name="Рисунок 4" descr="http://rpp.nashaucheba.ru/pars_docs/refs/138/13741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575" y="3167063"/>
            <a:ext cx="46038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Картинки по запросу вечный двигатель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0885" y="3429000"/>
            <a:ext cx="522311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http://rpp.nashaucheba.ru/pars_docs/refs/138/13741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818" y="0"/>
            <a:ext cx="9919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теоретической части: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Вечного двигателя сегодня не существует</a:t>
            </a:r>
          </a:p>
          <a:p>
            <a:r>
              <a:rPr lang="ru-RU" dirty="0" smtClean="0"/>
              <a:t>Модель вечного двигателя была предложена, но работает ли она, не понятно, необходима проверка</a:t>
            </a:r>
          </a:p>
          <a:p>
            <a:r>
              <a:rPr lang="ru-RU" dirty="0" smtClean="0"/>
              <a:t>Я сделал такую модель из старого фломастера, листа картона и бусинок на проволоке. На фломастер я надел картонный диск, как на рисунке выше, к зубцам картонного диска я прикрепил подвижно проволочки. Чтобы  они свободно вращались, кончики загнул петельками. На концах закрепил бусины. Модель работает, пока ее вращаю я. </a:t>
            </a:r>
            <a:r>
              <a:rPr lang="ru-RU" dirty="0" smtClean="0"/>
              <a:t>П</a:t>
            </a:r>
            <a:r>
              <a:rPr lang="ru-RU" dirty="0" smtClean="0"/>
              <a:t>ерестаю вращать – модель вскоре останавливается.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Мои предположения на основе полученных выводов: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596" y="2215683"/>
            <a:ext cx="4143404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None/>
              <a:defRPr/>
            </a:pPr>
            <a:r>
              <a:rPr lang="ru-RU" sz="28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</a:t>
            </a:r>
            <a:endParaRPr lang="ru-RU" sz="2800" u="sng" dirty="0"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Вечный двигатель придумать можно, но материалы, из которых он будет сделан не вечные. И это, по моему мнению, самая большая проблема. Есть и другие.  </a:t>
            </a:r>
            <a:endParaRPr lang="ru-RU" sz="2800" dirty="0">
              <a:latin typeface="Arial" charset="0"/>
              <a:cs typeface="Arial" charset="0"/>
            </a:endParaRPr>
          </a:p>
        </p:txBody>
      </p:sp>
      <p:pic>
        <p:nvPicPr>
          <p:cNvPr id="5" name="Picture 2" descr="Картинки по запросу износ материа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036" y="3000372"/>
            <a:ext cx="367069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 rot="10800000" flipV="1">
            <a:off x="571472" y="889425"/>
            <a:ext cx="79296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я считаю, что вечный двигатель можно сделать только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 него не будут действовать никакие силы. На Земле - сила притяжения планеты, сила притяжения солнца. Вдалеке от солнца - притяжение галактики. Ну и т. д., по нарастающей. Вплоть до скоплений галактик. </a:t>
            </a: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что, пока не овладеем гравитацией, о ВД думать рано. Поэтому проверять, как работает ВД в поезде рано.</a:t>
            </a:r>
            <a:endParaRPr lang="ru-RU" sz="2400" dirty="0"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sz="2800" dirty="0">
                <a:solidFill>
                  <a:srgbClr val="19191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latin typeface="Arial" charset="0"/>
              <a:cs typeface="Arial" charset="0"/>
            </a:endParaRPr>
          </a:p>
        </p:txBody>
      </p:sp>
      <p:sp>
        <p:nvSpPr>
          <p:cNvPr id="19459" name="AutoShape 2" descr="Картинки по запросу гравитац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0" name="AutoShape 4" descr="Картинки по запросу гравитац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1" name="AutoShape 6" descr="Картинки по запросу гравитац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2" name="AutoShape 8" descr="Картинки по запросу гравитация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4106" name="Picture 10" descr="Картинки по запросу гравитация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4"/>
            <a:ext cx="586814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ПРАКТИЧЕСКАЯ ЧАСТЬ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560" y="476672"/>
            <a:ext cx="79291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создать вечный двигатель нельзя, но я 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 помечтать и нарисовать конструкцию летающего  поезда на вечном двигателе.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когда человечество сможет построить его, то тогда, возможно, мой проект можно будет воплотить в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</a:t>
            </a:r>
            <a:endParaRPr lang="ru-RU" sz="32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8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8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25610" name="Picture 10" descr="Картинки по запросу мечты  фото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90521" y="3428999"/>
            <a:ext cx="4741719" cy="332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208823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Мой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поезд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вечном двигателе: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G:\фото\фото работа 2017-18\DSC04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431126" cy="43894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85786" y="1039085"/>
            <a:ext cx="75724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рисунке изображён  поезд летающий на вечном двигателе. У него есть руки, которые могут убрать мусор на его пути. Если преграда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большая, </a:t>
            </a: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перелетает ее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Еще он может использоваться в военных действиях.</a:t>
            </a:r>
            <a:endParaRPr lang="ru-RU" sz="4000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 (проблема, гипотеза, цель работы, задачи)</a:t>
            </a:r>
            <a:endParaRPr lang="ru-RU" dirty="0" smtClean="0"/>
          </a:p>
          <a:p>
            <a:r>
              <a:rPr lang="ru-RU" dirty="0" smtClean="0"/>
              <a:t>Ход работы: </a:t>
            </a:r>
            <a:endParaRPr lang="ru-RU" dirty="0" smtClean="0"/>
          </a:p>
          <a:p>
            <a:pPr lvl="1"/>
            <a:r>
              <a:rPr lang="ru-RU" dirty="0" smtClean="0"/>
              <a:t>Теоретическая часть: понятие </a:t>
            </a:r>
            <a:r>
              <a:rPr lang="ru-RU" dirty="0" smtClean="0"/>
              <a:t>«вечный </a:t>
            </a:r>
            <a:r>
              <a:rPr lang="ru-RU" dirty="0" smtClean="0"/>
              <a:t>двигатель</a:t>
            </a:r>
            <a:r>
              <a:rPr lang="ru-RU" dirty="0" smtClean="0"/>
              <a:t>», </a:t>
            </a:r>
            <a:r>
              <a:rPr lang="ru-RU" dirty="0" smtClean="0"/>
              <a:t>модель </a:t>
            </a:r>
            <a:r>
              <a:rPr lang="ru-RU" dirty="0" smtClean="0"/>
              <a:t>вечного двигателя, </a:t>
            </a:r>
            <a:r>
              <a:rPr lang="ru-RU" dirty="0" smtClean="0"/>
              <a:t>выводы теоретической части, собственные п</a:t>
            </a:r>
            <a:r>
              <a:rPr lang="ru-RU" dirty="0" smtClean="0"/>
              <a:t>редположения на основе полученных выводов</a:t>
            </a:r>
          </a:p>
          <a:p>
            <a:pPr lvl="1"/>
            <a:r>
              <a:rPr lang="ru-RU" dirty="0" smtClean="0"/>
              <a:t>Практическая часть: мой </a:t>
            </a:r>
            <a:r>
              <a:rPr lang="ru-RU" dirty="0" smtClean="0"/>
              <a:t>поезд на вечном двигателе</a:t>
            </a:r>
            <a:endParaRPr lang="ru-RU" dirty="0" smtClean="0"/>
          </a:p>
          <a:p>
            <a:r>
              <a:rPr lang="ru-RU" dirty="0" smtClean="0"/>
              <a:t>Выводы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 rot="10800000" flipV="1">
            <a:off x="785786" y="848806"/>
            <a:ext cx="4822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Выводы: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sz="2800" u="sng" dirty="0">
                <a:solidFill>
                  <a:srgbClr val="2222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Моя гипотеза подтвердилась частично</a:t>
            </a:r>
            <a:r>
              <a:rPr lang="ru-RU" sz="2800" dirty="0">
                <a:solidFill>
                  <a:srgbClr val="2222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вечный двигатель мог бы решить проблему медленного  движения поезда, но сегодня, к сожалению, ВД еще не существует, и не возможно пока его создать.</a:t>
            </a:r>
            <a:endParaRPr lang="ru-RU" sz="28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я буду в дальнейшем заниматься этой проблемой, т.к изобретение ВД принесёт пользу для всего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общества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Picture 2" descr="Картинки по запросу вечный двигател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14554"/>
            <a:ext cx="28859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1213541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6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внимание!</a:t>
            </a:r>
          </a:p>
          <a:p>
            <a:pPr algn="ctr"/>
            <a:endParaRPr lang="ru-RU" sz="66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6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новых встреч!</a:t>
            </a:r>
            <a:endParaRPr lang="ru-RU" sz="6600" dirty="0"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Проблема, гипотеза, цель, задачи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/>
                </a:solidFill>
              </a:rPr>
              <a:t>Проблема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недостатки железнодорожного транспорта: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813399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На железной дороге часто происходят обрывы проводов, износ рельсов, из-за чего поезд </a:t>
            </a:r>
            <a:r>
              <a:rPr lang="ru-RU" dirty="0" smtClean="0">
                <a:solidFill>
                  <a:schemeClr val="tx1"/>
                </a:solidFill>
              </a:rPr>
              <a:t>останавливается</a:t>
            </a:r>
            <a:endParaRPr lang="ru-RU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Также поезда едут очень </a:t>
            </a:r>
            <a:r>
              <a:rPr lang="ru-RU" dirty="0" smtClean="0">
                <a:solidFill>
                  <a:schemeClr val="tx1"/>
                </a:solidFill>
              </a:rPr>
              <a:t>медленно                                        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268" name="AutoShape 2" descr="Картинки по запросу обрыв проводов и поломка рельсов на железной дорог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9" name="AutoShape 4" descr="Картинки по запросу обрыв проводов и поломка рельсов на железной дорог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70" name="AutoShape 6" descr="Картинки по запросу обрыв проводов и поломка рельсов на железной дорог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71" name="AutoShape 8" descr="Картинки по запросу обрыв проводов и поломка рельсов на железной дорог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72" name="Picture 12" descr="Картинки по запросу ликвидация аварий на железной дорог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28"/>
            <a:ext cx="53998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14338" y="404813"/>
            <a:ext cx="8729662" cy="1655762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ru-RU" sz="2700" smtClean="0">
                <a:solidFill>
                  <a:srgbClr val="000000"/>
                </a:solidFill>
              </a:rPr>
              <a:t> </a:t>
            </a:r>
            <a:endParaRPr lang="ru-RU" sz="1800" smtClean="0">
              <a:solidFill>
                <a:srgbClr val="0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988840"/>
            <a:ext cx="7632700" cy="3240360"/>
          </a:xfrm>
        </p:spPr>
        <p:txBody>
          <a:bodyPr>
            <a:normAutofit/>
          </a:bodyPr>
          <a:lstStyle/>
          <a:p>
            <a:pPr marL="274320" lvl="1" indent="-274320" fontAlgn="auto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467544" y="764704"/>
            <a:ext cx="8172450" cy="378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 :</a:t>
            </a:r>
            <a:r>
              <a:rPr lang="ru-RU" sz="48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предположил, что мой поезд избавится от недостатков, если будет быстро летать  на вечном 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двигателе  </a:t>
            </a:r>
            <a:endParaRPr lang="ru-RU" sz="4800" dirty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12293" name="Picture 2" descr="Картинки по запросу гипотез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539552" y="404665"/>
            <a:ext cx="8136903" cy="16561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 dirty="0" smtClean="0">
                <a:solidFill>
                  <a:schemeClr val="tx1"/>
                </a:solidFill>
              </a:rPr>
              <a:t>Цель работы: </a:t>
            </a:r>
            <a:r>
              <a:rPr lang="ru-RU" sz="3200" dirty="0" smtClean="0">
                <a:solidFill>
                  <a:schemeClr val="tx1"/>
                </a:solidFill>
              </a:rPr>
              <a:t>придумать и нарисовать летающий поезд на вечном </a:t>
            </a:r>
            <a:r>
              <a:rPr lang="ru-RU" sz="3200" dirty="0" smtClean="0">
                <a:solidFill>
                  <a:schemeClr val="tx1"/>
                </a:solidFill>
              </a:rPr>
              <a:t>двигателе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844824"/>
            <a:ext cx="5688632" cy="468052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u="sng" dirty="0" smtClean="0"/>
              <a:t>Задачи: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Узнать правда ли, что существует вечный двигатель.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 Проверить будет ли работать вечный двигатель, если вставить его на поезд.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 Придумать и нарисовать летающий поезд, который сможет двигаться по любой местности за счет вечного двигателя.    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6" name="Picture 2" descr="Картинки по запросу придумат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214688"/>
            <a:ext cx="2314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Проверка гипотезы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ТЕОРЕТИЧЕСКАЯ ЧАСТЬ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521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Сначала мне нужно провести анализ и узнать, есть ли на самом деле вечный двигатель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071938" y="2357430"/>
            <a:ext cx="4657725" cy="4143383"/>
          </a:xfrm>
        </p:spPr>
        <p:txBody>
          <a:bodyPr>
            <a:normAutofit/>
          </a:bodyPr>
          <a:lstStyle/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проверки гипотезы я спросил у взрослых о вечном двигателе.</a:t>
            </a: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/>
                </a:solidFill>
              </a:rPr>
              <a:t>А также посмотрел информацию в </a:t>
            </a:r>
            <a:r>
              <a:rPr lang="ru-RU" dirty="0" smtClean="0">
                <a:solidFill>
                  <a:schemeClr val="tx1"/>
                </a:solidFill>
              </a:rPr>
              <a:t>Интернете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4" descr="Картинки по запросу искать  информацию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429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3797</TotalTime>
  <Words>589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Тема проекта:  Поезд на вечном двигателе </vt:lpstr>
      <vt:lpstr>Содержание</vt:lpstr>
      <vt:lpstr>Введение</vt:lpstr>
      <vt:lpstr>Проблема - недостатки железнодорожного транспорта:</vt:lpstr>
      <vt:lpstr> </vt:lpstr>
      <vt:lpstr>Цель работы: придумать и нарисовать летающий поезд на вечном двигателе </vt:lpstr>
      <vt:lpstr>Ход работы</vt:lpstr>
      <vt:lpstr>ТЕОРЕТИЧЕСКАЯ ЧАСТЬ</vt:lpstr>
      <vt:lpstr>Сначала мне нужно провести анализ и узнать, есть ли на самом деле вечный двигатель?</vt:lpstr>
      <vt:lpstr>Слайд 10</vt:lpstr>
      <vt:lpstr>Слайд 11</vt:lpstr>
      <vt:lpstr>Выводы теоретической части:</vt:lpstr>
      <vt:lpstr>Мои предположения на основе полученных выводов:</vt:lpstr>
      <vt:lpstr>Слайд 14</vt:lpstr>
      <vt:lpstr>ПРАКТИЧЕСКАЯ ЧАСТЬ</vt:lpstr>
      <vt:lpstr>Слайд 16</vt:lpstr>
      <vt:lpstr>Мой поезд на вечном двигателе: </vt:lpstr>
      <vt:lpstr>Слайд 18</vt:lpstr>
      <vt:lpstr>Выводы:</vt:lpstr>
      <vt:lpstr>Слайд 20</vt:lpstr>
      <vt:lpstr>Слайд 21</vt:lpstr>
    </vt:vector>
  </TitlesOfParts>
  <Company>ДДДЮТ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Поезд на вечном двигателе</dc:title>
  <dc:creator>Сергей</dc:creator>
  <cp:lastModifiedBy>Сергей</cp:lastModifiedBy>
  <cp:revision>194</cp:revision>
  <dcterms:created xsi:type="dcterms:W3CDTF">2017-10-26T11:20:04Z</dcterms:created>
  <dcterms:modified xsi:type="dcterms:W3CDTF">2018-01-19T11:57:36Z</dcterms:modified>
</cp:coreProperties>
</file>