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3" r:id="rId4"/>
    <p:sldId id="290" r:id="rId5"/>
    <p:sldId id="276" r:id="rId6"/>
    <p:sldId id="258" r:id="rId7"/>
    <p:sldId id="266" r:id="rId8"/>
    <p:sldId id="274" r:id="rId9"/>
    <p:sldId id="264" r:id="rId10"/>
    <p:sldId id="277" r:id="rId11"/>
    <p:sldId id="265" r:id="rId12"/>
    <p:sldId id="268" r:id="rId13"/>
    <p:sldId id="260" r:id="rId14"/>
    <p:sldId id="262" r:id="rId15"/>
    <p:sldId id="259" r:id="rId16"/>
    <p:sldId id="278" r:id="rId17"/>
    <p:sldId id="279" r:id="rId18"/>
    <p:sldId id="280" r:id="rId19"/>
    <p:sldId id="289" r:id="rId20"/>
    <p:sldId id="286" r:id="rId21"/>
    <p:sldId id="285" r:id="rId22"/>
    <p:sldId id="288" r:id="rId23"/>
    <p:sldId id="284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3B29-7C32-4D75-9ED9-EEECD47EE662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F438-618D-425C-8F7F-BAC1FFA6E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1AE1-731B-41ED-9063-80E9E65F505C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7E25-600C-47E9-8F01-1F84562AE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2C5A-EDDA-4D88-85F1-2D8652B1DA66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DC61-ED84-49D6-B9BE-CA8E12AF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3051-F967-4725-9E0B-7C205F0F4DF1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F52C-1991-4B34-8016-28E774675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6B9A6-A152-4CAB-B21F-CD8F761CDAA1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209C-D017-4339-892F-EE3D0F3CB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3EA8-BDF5-4251-B8B0-459ABB72492D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58CC-35BA-40AE-BA66-BE141B043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9D6B-8A2A-49B2-B599-3237757EA59F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ED89-AA0C-4DB6-BE46-51209E12E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72B1-CDA5-4616-A762-78C566B018B7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EED3-6010-45F6-84CD-A916740C4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3D23-90E8-419D-8245-61CE50E540B1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1454-F676-4A66-9238-27E4E36AE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EAB6-0D2F-4CBF-8962-890595AA63A5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8A29-D3D4-42C3-A837-7BF483961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BC2A-B785-4CCA-ADC8-DDBFD0F06607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75E0-66FB-4985-B7B9-DFFA2F470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39B6C-370D-4C96-B212-77CCD34AB977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1AA59-36C4-4345-BDEE-FA0518E65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dic.academic.ru/pictures/wiki/files/89/Yekaterinburg-city.jpg"/>
          <p:cNvPicPr>
            <a:picLocks noChangeAspect="1" noChangeArrowheads="1"/>
          </p:cNvPicPr>
          <p:nvPr/>
        </p:nvPicPr>
        <p:blipFill>
          <a:blip r:embed="rId2" cstate="print"/>
          <a:srcRect b="18000"/>
          <a:stretch>
            <a:fillRect/>
          </a:stretch>
        </p:blipFill>
        <p:spPr bwMode="auto">
          <a:xfrm>
            <a:off x="3286116" y="3493705"/>
            <a:ext cx="5624212" cy="2636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20" name="Picture 8" descr="https://www.stihi.ru/pics/2012/04/01/8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886"/>
            <a:ext cx="5643600" cy="282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71538" y="4714884"/>
            <a:ext cx="6500858" cy="1828800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48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Или реальность?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2285992"/>
            <a:ext cx="4292846" cy="78581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фантазии?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Разметка заготовки: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b="51661"/>
          <a:stretch/>
        </p:blipFill>
        <p:spPr>
          <a:xfrm>
            <a:off x="451384" y="1600199"/>
            <a:ext cx="8081056" cy="4602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Контур</a:t>
            </a:r>
            <a:r>
              <a:rPr lang="ru-RU" dirty="0" smtClean="0"/>
              <a:t> – внешнее очертание чего-либо</a:t>
            </a:r>
            <a:endParaRPr lang="ru-RU" dirty="0"/>
          </a:p>
        </p:txBody>
      </p:sp>
      <p:pic>
        <p:nvPicPr>
          <p:cNvPr id="13" name="Содержимое 12" descr="контур автомобил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6608"/>
          <a:stretch>
            <a:fillRect/>
          </a:stretch>
        </p:blipFill>
        <p:spPr>
          <a:xfrm>
            <a:off x="642910" y="2071678"/>
            <a:ext cx="791827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1582726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Создание контура</a:t>
            </a:r>
            <a:endParaRPr lang="ru-RU" dirty="0"/>
          </a:p>
        </p:txBody>
      </p:sp>
      <p:pic>
        <p:nvPicPr>
          <p:cNvPr id="11" name="Содержимое 12" descr="контур автомобил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6608"/>
          <a:stretch>
            <a:fillRect/>
          </a:stretch>
        </p:blipFill>
        <p:spPr>
          <a:xfrm>
            <a:off x="500034" y="2000240"/>
            <a:ext cx="3842202" cy="1931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3" name="Picture 2" descr="https://encrypted-tbn1.gstatic.com/images?q=tbn:ANd9GcQmBif_OnapKJLEu6-2viEC-aF_tZnDhBoxJy6usHbkNEKnj3Wr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5072074"/>
            <a:ext cx="1555750" cy="153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создание контура 2.png"/>
          <p:cNvPicPr>
            <a:picLocks noChangeAspect="1"/>
          </p:cNvPicPr>
          <p:nvPr/>
        </p:nvPicPr>
        <p:blipFill>
          <a:blip r:embed="rId4" cstate="print"/>
          <a:srcRect r="46337" b="45872"/>
          <a:stretch>
            <a:fillRect/>
          </a:stretch>
        </p:blipFill>
        <p:spPr>
          <a:xfrm>
            <a:off x="4500562" y="1643050"/>
            <a:ext cx="4429156" cy="342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Перспективные модели </a:t>
            </a:r>
            <a:r>
              <a:rPr lang="ru-RU" dirty="0" err="1" smtClean="0"/>
              <a:t>автопрома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2" descr="Картинки по запросу автомобили будущего 2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72008"/>
            <a:ext cx="276378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Картинки по запросу автомобили будущего 2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2705100" cy="16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4" name="Picture 8" descr="Картинки по запросу автомобили будущего 2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2705100" cy="16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8" name="Picture 12" descr="Картинки по запросу автомобили будущего b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285992"/>
            <a:ext cx="2924175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10" name="Picture 14" descr="http://blogocar.net/wp-content/uploads/bmwsnugconcept1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428868"/>
            <a:ext cx="2683117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12" name="Picture 16" descr="Картинки по запросу автомобили будущего 20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286388"/>
            <a:ext cx="2433545" cy="1247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Метод «Бином фантазии» - это объединение 2-х разных предметов в один. </a:t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peru-new-mouse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1538" y="1714488"/>
            <a:ext cx="2449303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Выгнутая влево стрелка 6"/>
          <p:cNvSpPr/>
          <p:nvPr/>
        </p:nvSpPr>
        <p:spPr>
          <a:xfrm>
            <a:off x="1857375" y="3571875"/>
            <a:ext cx="1143000" cy="1714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6000750" y="3500438"/>
            <a:ext cx="1071563" cy="17859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ест 8"/>
          <p:cNvSpPr/>
          <p:nvPr/>
        </p:nvSpPr>
        <p:spPr>
          <a:xfrm>
            <a:off x="3714750" y="2214563"/>
            <a:ext cx="928688" cy="8572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Picture 2" descr="http://focusello.ru/obz2/11var.jpg"/>
          <p:cNvPicPr>
            <a:picLocks noChangeAspect="1" noChangeArrowheads="1"/>
          </p:cNvPicPr>
          <p:nvPr/>
        </p:nvPicPr>
        <p:blipFill>
          <a:blip r:embed="rId3" cstate="print"/>
          <a:srcRect b="55059"/>
          <a:stretch>
            <a:fillRect/>
          </a:stretch>
        </p:blipFill>
        <p:spPr bwMode="auto">
          <a:xfrm>
            <a:off x="4929190" y="1714488"/>
            <a:ext cx="385318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https://encrypted-tbn1.gstatic.com/images?q=tbn:ANd9GcQmBif_OnapKJLEu6-2viEC-aF_tZnDhBoxJy6usHbkNEKnj3WrYw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flipH="1">
            <a:off x="7263464" y="5093148"/>
            <a:ext cx="1555535" cy="153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Содержимое 10" descr="IMG_20151205_22315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000364" y="4357694"/>
            <a:ext cx="3013334" cy="1934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Картинки по запросу летающий автомобиль будущ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00570"/>
            <a:ext cx="2619375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Картинки по запросу автомобили будущего 2040"/>
          <p:cNvPicPr>
            <a:picLocks noChangeAspect="1" noChangeArrowheads="1"/>
          </p:cNvPicPr>
          <p:nvPr/>
        </p:nvPicPr>
        <p:blipFill>
          <a:blip r:embed="rId3" cstate="print"/>
          <a:srcRect t="14240" b="14557"/>
          <a:stretch>
            <a:fillRect/>
          </a:stretch>
        </p:blipFill>
        <p:spPr bwMode="auto">
          <a:xfrm>
            <a:off x="4929190" y="2143116"/>
            <a:ext cx="394666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Картинки по запросу автомобили будущего 2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643446"/>
            <a:ext cx="2362200" cy="1933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Картинки по запросу автомобили будущего b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000240"/>
            <a:ext cx="3188059" cy="235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Картинки по запросу автомобили будущего bm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0057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Картинки по запросу автомобили будущего bm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500042"/>
            <a:ext cx="3371850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Разметка и сборка заготовки:</a:t>
            </a:r>
            <a:endParaRPr lang="ru-RU" dirty="0"/>
          </a:p>
        </p:txBody>
      </p:sp>
      <p:pic>
        <p:nvPicPr>
          <p:cNvPr id="5" name="Содержимое 4" descr="линии разреза и сгиб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5978" b="11538"/>
          <a:stretch>
            <a:fillRect/>
          </a:stretch>
        </p:blipFill>
        <p:spPr>
          <a:xfrm flipH="1">
            <a:off x="864548" y="4234768"/>
            <a:ext cx="2167757" cy="214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7013" t="7481" r="17720" b="15515"/>
          <a:stretch/>
        </p:blipFill>
        <p:spPr bwMode="auto">
          <a:xfrm>
            <a:off x="4573016" y="2331246"/>
            <a:ext cx="3457600" cy="3059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2010" r="27117" b="48406"/>
          <a:stretch/>
        </p:blipFill>
        <p:spPr>
          <a:xfrm>
            <a:off x="395536" y="1440159"/>
            <a:ext cx="3665613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Корректировка сгибов:</a:t>
            </a:r>
            <a:endParaRPr lang="ru-RU" dirty="0"/>
          </a:p>
        </p:txBody>
      </p:sp>
      <p:pic>
        <p:nvPicPr>
          <p:cNvPr id="4" name="Содержимое 3" descr="вырезанная маши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02" r="27977" b="47505"/>
          <a:stretch>
            <a:fillRect/>
          </a:stretch>
        </p:blipFill>
        <p:spPr>
          <a:xfrm>
            <a:off x="323528" y="2009868"/>
            <a:ext cx="4662857" cy="322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56380" y="1268760"/>
            <a:ext cx="2868220" cy="253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7400" t="4855" r="14314" b="12821"/>
          <a:stretch/>
        </p:blipFill>
        <p:spPr bwMode="auto">
          <a:xfrm>
            <a:off x="5556380" y="4005064"/>
            <a:ext cx="2868220" cy="2431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Автомобили в сборке:</a:t>
            </a:r>
            <a:endParaRPr lang="ru-RU" dirty="0"/>
          </a:p>
        </p:txBody>
      </p:sp>
      <p:pic>
        <p:nvPicPr>
          <p:cNvPr id="4" name="Содержимое 3" descr="IMG_20151208_1654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8071" y="1309402"/>
            <a:ext cx="3816424" cy="286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6" name="Picture 4" descr="H:\все конкурсы\3 тур премия губернатора\фото в презентацию к мастер-классу\IMG_20151209_1054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rcRect t="6399" r="5352"/>
          <a:stretch/>
        </p:blipFill>
        <p:spPr>
          <a:xfrm>
            <a:off x="4572000" y="3190460"/>
            <a:ext cx="4176464" cy="2830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Создание объема («сэндвич»)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067326"/>
            <a:ext cx="2160240" cy="162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3848811"/>
            <a:ext cx="3135724" cy="2776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6200000">
            <a:off x="3244939" y="677083"/>
            <a:ext cx="2229785" cy="299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0192" y="963133"/>
            <a:ext cx="2429542" cy="2823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58305" y="5783155"/>
            <a:ext cx="2836030" cy="84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99992" y="3852665"/>
            <a:ext cx="2891892" cy="173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8" name="Picture 2" descr="http://ic.pics.livejournal.com/tibinu/28775573/1279/127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3869506" cy="3095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0996" y="509566"/>
            <a:ext cx="7420028" cy="1847864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48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Папа занят, мама занята…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29256" y="4071942"/>
            <a:ext cx="3143272" cy="18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7200" dirty="0" smtClean="0"/>
              <a:t>А КАК ЖЕ Я?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Создание объемного кузова модели: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8113" y="1428800"/>
            <a:ext cx="3206485" cy="24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09444" y="1412776"/>
            <a:ext cx="3227850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3848" y="4183156"/>
            <a:ext cx="2869692" cy="224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Объемные машины: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87624" y="4365104"/>
            <a:ext cx="25922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5736" y="1302431"/>
            <a:ext cx="2770786" cy="2026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2315584"/>
            <a:ext cx="2208245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0072" y="3884375"/>
            <a:ext cx="3240412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6372200" y="1484784"/>
            <a:ext cx="2282775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Создание объемного кузова модели: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268760"/>
            <a:ext cx="2881852" cy="234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5856" y="1664994"/>
            <a:ext cx="2700024" cy="234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27784" y="4242589"/>
            <a:ext cx="3420104" cy="2323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0192" y="3795224"/>
            <a:ext cx="2659416" cy="277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Коллективные творческие дела: игры, выставки, соревнования</a:t>
            </a:r>
            <a:endParaRPr lang="ru-RU" sz="2800" dirty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4" name="AutoShape 2" descr="Картинки по запросу соревнования по автомоделя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AutoShape 4" descr="Картинки по запросу соревнования по автомоделям фото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AutoShape 6" descr="Картинки по запросу соревнования по автомоделям фото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2" descr="G:\фото детей 2015\IMG_20150304_102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3" y="1340769"/>
            <a:ext cx="3423176" cy="246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3587451" cy="2510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3842451" cy="2445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4" name="Picture 8" descr="Картинки по запросу соревнования по автомоделям фот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t="11884" b="25062"/>
          <a:stretch/>
        </p:blipFill>
        <p:spPr bwMode="auto">
          <a:xfrm>
            <a:off x="357158" y="4000504"/>
            <a:ext cx="4105830" cy="256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Спасибо за внимание!</a:t>
            </a:r>
            <a:br>
              <a:rPr lang="ru-RU" sz="4800" dirty="0" smtClean="0"/>
            </a:br>
            <a:r>
              <a:rPr lang="ru-RU" sz="4800" dirty="0" smtClean="0"/>
              <a:t>До новых встреч!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1.gstatic.com/images?q=tbn:ANd9GcQmBif_OnapKJLEu6-2viEC-aF_tZnDhBoxJy6usHbkNEKnj3WrYw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flipH="1">
            <a:off x="7049262" y="357167"/>
            <a:ext cx="1737577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123" name="AutoShape 2" descr="data:image/jpeg;base64,/9j/4AAQSkZJRgABAQAAAQABAAD/2wCEAAkGBxQTEhUUEhQWFRUWFxcYGBgYGBQYGhgYFxcYHBQYFxQYHCggGBolHhUWIjEhJSkrLi4uFx8zODMsNygtLiwBCgoKDg0OGxAQGywlICUsLCwsLSwsLCwsLCwsLCwsLCwsLCwsLCwsLCwsLCwsLCwsLCwsLCwsLCwsLCwsLCwsLP/AABEIAOEA4QMBIgACEQEDEQH/xAAcAAABBQEBAQAAAAAAAAAAAAAFAAEDBAYCBwj/xABEEAABAwIDBQUFBAcHBAMAAAABAAIRAyEEEjEFQVFhcQYigZGhEzKxwdFCUuHwBxQjYnKSohUWM1OCsvEkQ3PSNETC/8QAGgEAAgMBAQAAAAAAAAAAAAAAAwQAAQIFBv/EADARAAICAQMCAwUJAQEAAAAAAAABAhEDBBIhMUETMlEiM3GB0QUUYXKRobHB8EIV/9oADAMBAAIRAxEAPwD0NdBcroKjZI1StULVM1WUyUKxTcGNc86AFVwqPaKo97BSp2JF+QNgev4nch5ZVEuEbZ5n2i2i7E4g7qTCQfC5v1Ek/gs5jKjqjgAcrW7+A4ox2kxDKMUaQzOPdaPvkXc4/ug35wAqlLDCkwB5zPNzynS3h6IHYYrk5osc4BjJYwak6nn4ohUy0gGtEuOg39TyVattAUmA2L3e6PmeSr4d2SX1DNRwud4HAcAsGybFPDGkuMuOpH+1v1QBtN1eoZ90ancOXQequVy6oZOm4fncr9PC+zY2m333fPetLgw42DMbmd3GWa0DoOJdHvOO4aaDmoKGWlmPvOsBO8/PeSjFeiGDK3dqeLuPgFQZgy5wtAGnT6n6rSZlwZzVn2lN+8GTGpA3RuG/xXr/AGTrS6k/lB8QvMK2HbTaHH3nEMHIG/yXoXYMy5o5j5qehEqs9MTwkEk0LDQlCdJQgyZdJlCDJk6ShDlMukyhBkydIqEFCSSdWQzKcLldBZNnbVM1QhSsVlMmYEH7UYr2NJ5HvvDv9LBPlYepRzDi4WY7XHMx44Avf/C2Qxvifkl8z6INiR5rszDTUq16urR5N4dToqOJxRL2h2rpeRymGjyV7H18mHaz7VaoJ/hAzf8AsgxaXYvK3dTbHjKGFS5JshL80Fzh5CPgrIwp96oZP3fryRM7PdTYCG5uP1hAcXWfNx4xEdT9FlOw7hRZwzwXEnQesbh6K1QrG5+07fwHyHBCaGYmGzdGKDcvd+19rlyneVGZSO6dDMY/Mb/EoqMGGwBrqVFhG5RO9EMO4QTvWbCKBm+0bO/RbznxW6/R8P2g5fQrznatU1MdAPdptaPG5d8R5L1v9HWzzl9oRZFiraQDJSTZugnATwnTYgcwknSUIMmTrmVCCTFPmXAqtOhB8QrIOUy6TFUQZMnTKEHSTpKEMuumhdVDTYxz3OzZdzN5Ogkqnh9utA/w44d7470tPVY49xrHpck+Ui84ZdbKB+1KTdXSeABQrH7QpumWMJ/mPqsdtOkwnugiSNCdJG9AWrcnQ19yqNs9NobQBa6oLNY0k6XMW8Vi37ZFbDYl7hdxa2OQOn9KvY7EtpYCoxsAhsnqL+J0XmWzdon2Lqe4wfGfoVtcgGqG2hVzOocP2nn7Ix80S2FQBrB/FgCz9PEag60nA+BkH0cEd2TXyuA3fZ6cFJdDeLzG0Y0EQgu3tjB7ZbYhWRjg0STCiqbSB0k9EJWPOmuTNUNn1x3c0N5BoPnCJ4PAwdPFXMKXPe6wAbE8TKLU6GgjVabBrHRits7VNKsKZljIHfAnvHiIsFHWxAZTNT2jqskNAz2kzrG4QtVUwNOo52YXzH48EK7S4APfRw1JsAd98De6zB5Zj4hbTQOcZJNsk7E9m3YiveYPee6N1rDmdPFe7YDCtpMaxggARCDdkNiDD0RbvOufktCmMcaVs5+adul0EkkmKKBE90CdFie1X6Q6OFltMe1f1IaD1i6j7Z7edJpU53gnnv6rzevslriXvkuKBPLzSGYYHVst7Q/SHiK28sB3NtHXiFzhNsV3xmqvHDvEyPNBIYwkZdPz9FZdjLHILgLFm1GuppcPtyvTuKr3Dg4zHRTt7XPdpFhMXvGpnWehCzGzMYCAXXF/xn88FRpTSqw0zBMeseEW6KWymketdm+2QfDamn3ibg8Cd/U+q2rXAiQvn3Z+J9niWFp/ZPEOHAG7T1Ad/SV652Yx5H7J5tcDkR8itxyU6ZiWO1aNMmTpkcXHSSSULPOquKJa4XOtp38UKpViBHBXMXLTnFwPeHLeQqOKGVxI0dceK86ueGepa28ohxoJAg31VDEOveRz+ACvsErjFYcGPXw0W06JttFPa+K/YPk2LQPUSsLmIkcgfI3+IWm21amY0t8RKz+Jb3Q4bpB6DX5Lowdo4+aNMixYIc2q24Ih0b/yLorszEAx+Z4HqhftvZ82E9YncRwnQ7pVyhTaCDcTw0Vy6FQXJp295sapmudRMge0afsmxB35Tv6FSbNHdiZ5qbF0TGkodjaXqRU8cypJouh4sQbOb1BU9PHvaBnvG/igtXAl93gW+0dQBz/FDtodoGUu5SGd0GHG7R6974LSVkm4x7mko4/K6TJc4kho1Mn0HNafshsg1a5qOEkEOceZs1vkPRefdmy+o4PcZcYknVe6dkMIGUAfvknw0HwnxW4RuVCmbK9th1q6TBOnDnDLivUDWknQAlSLOdusS9mGlhiXtDul7clUnSs1CO6SRidp4rPUceagp0JUFN28q5SeuczspGO7Q4Q035osqFN9w7d+ZW72hhBUYQ4Lz3amHdQcWi4F2/QrcXYHJCuS4xgZmA9094cp1Q/FVyCHcMvm0kfJd4fGSAd3yP5hNjGjLyt8URCzR3TxOVzXjQE25Ekx6lel7P2nek9v2h/UyB6iF5Ox37MH94t9Stl2fxP7Ngm7Xjyd3fiAqki4Pk9xw1YPY1w0IBUiA9jcXnoAHVtvl8Qjqai7Vik1TodJJOtFHmrzBIOiH1aEU4+4SB/DqB4THgrtYyCVXpOzB45BebTo9bVoosYSLaqGs8ixVnDmCrjmAi63upg9toxe1bseJk93wvPyQlolsH7QkdfzZa7HYIZiANRHnos1jMIWggjSfQ2/PJOYsifAnnw1yio6lAiOXhuV/DYewso6LM+Xj9Ebo4ewRrAQiVaAc33Snx22TTjMCeQ/FEBSWf2/SjxUSNyk0uAPtHbVTEPDPcpye6D70b3Hf0VTFU/2uX7oA8TquqdAgyNfhxWi7NbLzPJedTvGpPArcpKKsXjGU5BXsvhiBJm0n4fgvT+zO1SW5RGZu7c4buh5rLnDNY0BgtHmutmVzTqNPO/Rc+WZuVo6H3ZPG0+p6Xhtpsccp7ruB08Cr6xTK+Z4I0OvIrWYGsHN1uLFdDTah5HtkcjU6dY6aLKwX6UK7alI4ZvvmCX72XBAB3Ex5Fbt5gEryOpjxUqufUPee4m/PQI2ae1FaXFvk2+xAaOWn4INsjatOq45HkZSQQbXHJaZ0GWngqFPYbQTAs4yevHqlU13Og4yvgu06shBe0myPaszMs9vqOCO0cC1q5xDgAVlOnwaatcnkceyeWuEA6jh0V2o6abuQ+hn4qLtMc1Z5Gn4KlsYvlzX+6RAO+8xboT5I9cWIvrQR2azPRrx9ksd/M4D6q/2bxckjiLdZlv+1Q9iaUurUzq5pZ4jMQqPZuW1Mp1iPFpP1Kt9zC4o927AVZ9pwMEeN/mtisF+jZ93jkFvUbF5QObzCTpk6ICPK3nKeR/MKrgX/tqjP3A4dJV+q2ZBQjDNc3GAHQ0XweMObbrdecSuz1/YnAhyutVV7e8rLFGZK9dneBUOLwLXQSOM9CrdVspaqro0qfDAp2cKZ0sTYqcU0UDQ4FpCo4iiWXN28fkU7hzbuH1E82Ha7XQiyqri8G147wV+lh3u91vnZXaGzmj3+8bW3eW9blljExHE2ZnA9mQ92YDu7v3jx6fFan+yabGhpaCRp8yr7ABEKKq+XEpOeWUnYxDHGPCRBiBYcgq5FwrVZQgIQZFnDYosk793Xctp2XqdxwMz3XGeDpi+/QrBtjO2dAZPyW42Q+cwaQJZA8NPmm9I6yJiH2hFeG0Hnu9V4rjqzKVd9OoCAHuExIsSL8F6dW2y0tDiQ24lp1HI8zqONuKw23m06uJe+mQQYMjeYGb1XSz00mc/RpqTTKtF7QQWkEHeDPqiLawQn+zmAhwbDhvCtADWUo0joxZYq1UK2hV7pU9esAgW0sZNgrijMmZrF0LzvJPr+I9UPxVMtIfpBv03o1jKhygEXAMkeizG1NouqVAzRogRrM8Sjxtic3GJouz78mKLhoQD5H6FdbVw4oY6Qe66o14/hqa+ro8FU2EJcw7wCw+H/C0W3sKK1OlUjvN7p6T8AQP5lm+TLjwehfo/p5ahH7p9I/Fb1YX9Hzpyk65L+QBW5CZxeUVzeY6lOuUkQCeYvco2OGdv8J+SrtxgcFzRrD2oE/YPxavOUz1yLT2rpgTSnaFRlsRXYw17uaOVz8ArOzaLS4l5hrQSTz3DzUD/AN0+aPjxJq2DlkadITaABnNNosPqq+Nwwe3KHFsuaZPJwJECNYhPUFXcWebvoqTqtZpl1NpH7r59HAIyxQXYH4sn1CTw9rgYBZBuDN7RPhPkumvm6o0Npie7II1B18QiRc14zNIERLeu8fRByYKVxCwy3wzkPhRMKZz0kuFHcUoTBdFRlxBmOrXtx+CN9mtvBubMRYXEgSDYgE6FZrEmS49VJ2UjvvDGvJNi6SB4bz8E5gXtKhXUR3Ra9Qntntdh3M9nUoOqvb3Q5u9vNzTbposngNrVM/7OgGUxMDM4kcyXEzK1NfAlxLrFx1EW6QLDwUFHBtOggjVp3J9pvqJww7egPrbcDfeBG6Yt6JnY8nRXsZsxr2lp0Iiw0/FDcI2xa4d9hyu6jQjkRB8ViUEgj4Iqr3O1Veo2BKJPgBCdo1TFlkywHtOuQDxNgEFZh4c6o7RvqeSJkZqjAdST8Fdo4IOEESOHX/n1RFxwLNWyt2ccche7UnN4EharZlUOdVpHST/U0EH19FSw+ymzlAjugG9heQIRDB7N73tWzOUA2kHLpPmstG1B8G9/R1YEHXKPxW3Xn/Y/FDO0jfY+N/mPJb2UxhfsiWeNSO0lzKSMAPEq78jwRo74qnsGq92MxBd7rA1reh730U2JrNe0wbzMdF32aoue6o5rSZdc7u6ANfBcKntZ6m+U7DznLthnRS/qg1efAfVcvrBtmiApHA31BzzJdDjG1SAGNPUqBtFw3yuX1d+9MKxIlMpUqQvubZ07EObc03+ADvgZUNbEzaCOoISfiqo91juoLNN4gneoqmOG8OHVrvjotJFJuxqrA5stdcaEET0/BFcFRBaQ098aj738PPkqGHbTc0kAF0ghw9ZjXxUtHDQQ5pIIvql880vZGMWNtbi20JnFS1KftO821TeNz+Y4O+Kq5uOqWcQylZMwpqz4BXFNyg2jWytjebLNcmkCMc/JSed8H4Iv2XwmTDUxvyyerrn4rM9oK8Uo3uIaPGy22Bs0DkPgujplxYDK+Sct03EaH5FVsXRnvts9vD1HMK8SoKjgDbd8Pz8E4gRzRdmaOd0H2zgyHCs3UCHDi2flfwJV9rS1gy/YqOtxbeG+o8lakOEiC0j0KjVlNWjM1SCOtvND8Vh7ckUxuCLC5sEs3Eaibjp+CotfVDi11MVMoaSZiM05S5kEyQ0lBp2BrsDRsgM/au977I6x6rjC4cioWxL7Hu3gad4bvmihw7qlTvyGsGc7o+6AOJjfeyL4TA+zFh+0qGT4635IiiWsY2zqGXdJ3k6otsEOp5pAN7DW0ehUmHohoyt13n870RwlDSFqjTXBRbhTQpmqYADwAN4a53cJ8Tl8Qt3QqBwBGhQd2BbUpupuuHNI89PWFW7IbTL6WSr3a1MD2jTbo8fuuAnkZG5XFbZfEQ1C3K/Q00pKt+u0/vBJF3IU2v0PNsPsahTdmIL3cXafyiyvOxNoFgNwsqj3qM1Fz0jsuV9Sd9SVXr6KJ9dQvr8VdGdxwXpCuq1V+YwNV2KUamVmU1HqahGUnwW/1ixjcmp1SXCBeA7dpKjLopuIGYgSGiJPIJqdX9s3nSPD7zfxS3jyt0PRwRrllmhWzkkCBKuTZU8MA1oU4qJd8uwrpcE7TCnePajhU/3fiqJqqvXxUXFoWopgZruuo9TFZTB1/OqE4rF538molXf+tCGR+sgGGyB7QDWJ+0P+UEwmHc2faAtIN2nUEa5ufJF20rKhLdwU9s1IyuPEQOA3lehYVkt8F5vtlsy53gtr2b2hmoUnHe0eYsfgnMHQxkfIaFNcuZOq7bWCd1QBNIED6ctzNOoIcOlvoVZZSyi1h9VxiyDcagHy3hc0sRmY08lC0RY1xDRBNnRPI7zouKLZYwXuMx43uJ5wVDtTEinTc4tDxmaMrtDmgAGx3kblcoGST0Hp+KspeY5pUABp7zvRt/klh3S5z+eRo6a+s+SmJ7wHI/IfMoYMVlbTjVzbD955F/U+ahoMUqoFtSr1DEEIfhqWURqePFXKFAm7ioYlQXwGJJKt4XDU3TLWucx7rkCW5jmjyIVDD1Q2wRTD4aHuqA++BI5jQ+StHO1HBay9Ek6dbE7PI311G6oqb6+qgqYpJUdPcXX1lWdVLrDzVE4iVYouQ55K4QaGNvll6jAFl3lLiA0Ek6ACSfAKu161XYzZzzWbVLYYAYJ3k2t5m6AouUg0pqEWwHWD6YAc1zCdMzS3ykXQjBVh7RmthUb6z816p2j2M7E0wxrg0tdIMTYgggcN3kvLMVhvY1PZkjMyqWmNPAq54dhvT6nxF+IUoV5twUtSshWBqRm5GE1Yk3koSiElMuvxKo4jFDUmwVN9big3aLEuytY3Rx7x5RYfngiwx26AuXFkmF2q11XOLEGGngJtC3rMS3GAB2VuIAs6wFUAe6f3uHl0852bRIFgDzKNUqJscxkXEGII0iNESdJ12NKDlz3IduEGWGWkG4NiCNxC0PYk/wDTNaSDlc4W6yPiimK7PNxradTENyVWiHOaBmqD7Ocix/FG6eFpUGCKZIFstNjYEC9hp5rMM8I8LkHKV9UV6dOyd2bhKp4vblP7ADTOjhB8VJhdrU3WcS08rhORyJ9ir7nVWj4HhuKF7Mq9yDxPxKK16bj7jmvG4iR5jchWLovaZym+sXvv04oqZLJdpgOpuH79P0c0/JX2m7uvyCGjAVnaN1cw3IFgRm16FFDgSJJewTzPDooRPkHfrk13t4UmnzcfoFxshrXljzfI3K3qYk9bKTC7C/6h1Q1gQ5obDWk2BmZP0T4PZ9OkXeydULTcZ8sjjEblTkl1K3BmkQOvNWxh6hvEoNXeGsJvOgvvNhuUez9uOpwCSQN8mY480PxYpieo1uPFkUJdzRexhs7wtFhquZgI3rJYzaJqAWMRIi08yOKN7J2gwUxmcBYG/Mb1nBqo5Jyiui/c1qsMtib6hmUlT/tKl99qSb3I5/hy9GeC1sXEqv7bMq/sMoiS4ySSd5XdNqQlK+h1YY1Es0nK9SehjJV2hUsgNB0y82ovVNi1D+r0b/8Abb8F5EXL1rZNUGhSI09mz/aETCuWLat2kXQ8nevJ9vg/rlQGR/1MgEiNxsNSvVGPuvItu1s+PqvNsr3afuyPkt5fKZ0i9sTJ7/8AG74pvaKJtcBok8/NQVMewSQZ5JdIdlLklxBA5lAtsjK1p1OcfAq3QxRJuEM2/igXNZOlz9EXHF7jMpLaEtmkncJR/D4YHW8cdB0CB7DFgdCdBwCNVapjK10cSNQOX7x47vJDmm5UgynUbClXFVAAPauAFwMxMHopsLt/ExZzXR95ok+UIG0BogCB8TxPE81LhahykASfGD4+a3HBDurF3Pd2LuO206tAqtaJO9oHhO9Vn4dg9x5YeDu836jzTsrBxynXe10X+oUeJwlN3+G4037mkzTJ8bs8DHJGjFLhGWFNjVX08wqADg4GWnmD4ItQ2jIDveB05rD7O2kXSwgiAfA80dwta1JvAa/wtj4q3dFqSaNK/EE3JjkPmd6WDxgfmE2uM3B351QVvfJzO7oMEC0nmeClbXk5WAZRYnQCNw4lUjFNM729jDSpuDnQ5xDABxJBdedMs+abDVZiOSmxlSg9jX1qXtPYm4JeLGwdDTqNLg2O5F8Dh8NVp56TQOEAyDu0JnqiSTkrRG+eQJtPDvLJaMw1IGtt4G9UNmUw94jSx8hoj94jTS6pswzWOc5shzjJ4TbQbpIBPNcNayTi1Lr2BZ/suOXPHIn3Vp+i9Dra+LNOi8jUDKNLlxhoQ/Zu3Jol79RmZpZ0EtIPWFT7XOLcj3vAYM0NAMyAS5xO/gOE80DZVLKTQ7UAuI/ecZI8ymtFDbjtdzoZcTnOFPu3L8qX9ujT/wBoUv8AJp+dT/3SWW/U633m/wBSSdsW/wDS0Hr/ACQPwNWf8N3kpm4CpH+G7yKNv2zTbTe+DmY1zsp+0QCQARqsRS7T4msbPIP3WkMg7wBIJHmrWHcIS18Yq4q/gHxs6r/lv/lKlbs+p/lv/lKo7N7U1qVelTquLg9wa5jocQD9oEXEGOq9Hw1YOEhVLDQTFrPEjdV8TCPwdX/Lf/K76L1TY1sPSBEEU2W4d0KnTaiVL3QpGNFZcm6iWnqvJNq4d5xFc5HXqVL5XfeOll6yzVD61O56lSUbLxZNjs8VxdOq4e4/+V30UeFwdTe1w/0n6L2kgDUgeKifiqY+1PSSo6SCxm5PhWeSViabSSDyEFZN5PtMz5uZNj+YX0IzHMcO7PjAhShwKvG0uhnK2+qqjybA1A0ZtwbPgFJh8cIkm5ufFepGhO5cnAjgPIKoxrkuWazzj9cBGqt4HaLH2BE6Lb1MA37rfIfRVjsqn9xv8rfotcFLLRma9Jrm3F+PDmDuQXHbZbTJa5wc8aEG/wDqHzW9/u1TdqCOhI9ApWdk8OP+0w8y1pPmQrVdyTy+h5lhtpg8kWwOPvYzF1u/7vYUa0aX8jfogvaHZTGMDsPSaInOWNAMRaRvGqmTJGKpvqF0ntZFfTuUMFXdUYfs95wB1tJBcfGfBaLZdDuyQMo7oHxdHos1sanNOmBwy+M3JWoxtUUsO5w+wx0c8o1nmYXO1eWSWyPViugyZcufI5eVN8fPp8kVdgCadR7tTI/0jXz0WbxwfSe19B2UEw8XiDPeEe67pxvK0WynZMA1xPu0nE9RmzeqAVBmpB0kuIBy2sImbIumytynb7j+RwhljGXz/VfUKbAx9R4DDGSmB3r5oNg21t3orW0dsNpOym4DwHcszHOB4k9wW5rHtxr2OApOIc7h90XcTuiJ81HiKr3OJu97jMcTEDTQRHghS0alkvsPzlBSatccv5lqtVOLqmo6RSacrGbyGuuXRpLhpyErvEMEmxEOkXnQyFrez3Zhv6qynUs8Cc41DnGT113oBtrYNWlUkmWEGCBYutEndafNO+HsVLojgabU+HnnPUSbjJV+/evmN+tP4N/qTqt+r1PuD+cJ1XAXwvsf1X6y+pWcxCto7CpVbkZXfeb8xoUartDXkBwcB9oaHiB0081wSFu2meYTlF8GGOy62FqteG5w0ggjQ8iNQvXuy+1GVqbDHs3kXpuNxFrHeOCzDkOxOAqA5qZzDfTcfVrt3Qom/d1HsOq5SZ62wK/SdZeVYDbmLowHB4H3XguHgfe8lt9g7XdWAcadZoO8UnPYTvh4EqtrOhvizRN5oc+oXEwLIm3DjfJ629Exo8AfJVTNJoAYvDPNmgAeqhp7LdqSOl1pWUb6KV+EEWQ3g3O2MR1bgtqozA2aZ/4CIU8LAv8AFXMqfIpGCj0MzzSn1IAqG2dqNoUy8jMdzZAJ89yVba7QYa2ev0QjbOEp1nh9Rjgco91w93dNiB+KE9Vj9RnFo5uSc1x8vqUP72Vqktp0BmOkFz/6colFdhtxpcHV8jae9paMx6Bplvir2xRh6dqTQxxsZ94/6vkirmo0JKStMzqJqDcI46+PLGNfgFA9xKmyJeyWxGyp7NV5hxjidfXwRUUECxOPDcQ6iQQbFu8OkXNtIg68kj9oY3KCa7Duin7Tj6lTCbMFOq97LUzcNiMpPvxymSP4uQQ/tbtBuUUARmdDnfu0xe8feIHkUfbUvDul+OoAWQ7c7RDCGgBxpjO8gCYMgDNxNzHIJLTuWTNHdzQ/jxY8V0qt2/7Nc/CsqUjTIApvaQQLSHC+mmqrUti0QB3ZtElzp03xbcq/ZrD1W0szgA03FySZ0ncABAQjHdpXvY5tNpYQ97C4kH3SWksjWY1PJX4GaM3CLf8Au5lZcbktr5dpfj6/Ugq4Sm572thoL8uf71OQHHTUd7rC12xcC1zBUc0B73F2lwCe63wEDwWCojcCLc77tPNaDst2gcGuFQyzOWtO8aekyuxje1Uzm63R4tKvET8zp/H6G5pmBAXdSHAhwBBsQd6ptrTpoujWAEnQX8AmBOyL+7+H/wAv+p/1SQL+93L4JLHsivi4Pw/QyhF04YreB2bVrT7NsgGC4kADxOvgtLsPs6KT21Kr2uI0YBInmTrHRDUWxCGGc+iMoaJDQ7KQ06Egweh3rmVuO2gdUw/caXua9pAETfunXr6LJ4Ts9iqmop0xzJefIQPVRwYSWkmpUuS1sfawZ3KozUzxvl6DhyWz2djKRYBTLYGm4LN4Pse0Xq1Xv5CGD+m/qj2H2PRaIa2Okg+J3raUkP6eMoRqbCgfyb5lcOruH2Af9R+iHnBkHuucOsEfVO11UEA5XCb7jHkrqQf2QtQeXCfd5filWqwLqDD1OCeuwO1PhuW6dGbRAMSCU9YktIBgkFL2YGiSG4WbjOnZlMTRex0OH54yiGyKzpg+7fcT1AV3aFSkBLgHHzKAO2y4OkWG4EadOC5v3Z453Z246nx8dbef2+Rom7LaXh0QAAbWJdOvJEcqyA7VPFsrSepV7C9pmmA9paTwuPGNE1j8OPCEc2LPLmXNGiATqnQxzHiWuB6EKfOmKEXx1OcbiQxjnHQAnyXnNLbP7Y1qgs9pE72iZAAWv7WVy3C1S0wYAnhLgDdeeMxQqMc6oZc10E2kncfKELNBSW1jGHI8O3JttOW3jryu3+7F3aO3i+q4U5DR7ItdpBBdJg8ZI/080B2kHVZbJc+s8N6yRJ8B8ER7OUBUquYZLQS9+4kNZpI/eNMLcbJ7K06NQVLueBAJ3cYG5ViwKFUNT1ySyQrm2l8DQ7Lw4bTa07gB5BBu0HZNlUE0opv1to48Dw6o/TMBd5004p9TlqTi011R5DW2Q+nma4ltSZcSJjQd0cIFtVeZs/2WHD2nujUHUNv3ufErfbY2Wyu2DZw0cNR9QgApupNDKgEtEbiCCfmkNU5YkmulkxYZ6qbhmk2qbX4NsG7I28GEU3zl3OOg/BHdp1ppPEwXNIBG6yyWB2RGIIc0mmDLZ0cIs3wsPBEtt4wNpE2zO7rb3k8B5+Sxk1MnUMfc6UtHhxRvsl0/38AGRz8k6gzn8z9Ek5R5SmelD/Ao/wDj/wD05Zql77P/ACBJJEfU60fKjVYn3fzyUtJJJQ33JQu2apJLUSmKogG1/fSSQ9R5BjSe8DGE0b0CulMkrw9GBzeY5GqoV/fd0SSRTC6gbH+6fzuKzeG97z+CSSTz9jr6PoxYvXx+qmwO/o74BJJA7jv/ACanZWtT+Gn8QizNAkkn8fkOJqveAjtb/wDEq9G/7gvK6X2/4m/7SnSQ5jWl93H86/gPdhf8av0H++ivUgkkix6HPy+8n+aX8scJ06S0COVntu++P4fmUkkprfdfNDmi96DX6+AWZ7Zf/W/8oSSXN0vvY/7sdHVe4l8Amkkkuuc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xQTEhUUEhQWFRUWFxcYGBgYGBQYGhgYFxcYHBQYFxQYHCggGBolHhUWIjEhJSkrLi4uFx8zODMsNygtLiwBCgoKDg0OGxAQGywlICUsLCwsLSwsLCwsLCwsLCwsLCwsLCwsLCwsLCwsLCwsLCwsLCwsLCwsLCwsLCwsLCwsLP/AABEIAOEA4QMBIgACEQEDEQH/xAAcAAABBQEBAQAAAAAAAAAAAAAFAAEDBAYCBwj/xABEEAABAwIDBQUFBAcHBAMAAAABAAIRAyEEEjEFQVFhcQYigZGhEzKxwdFCUuHwBxQjYnKSohUWM1OCsvEkQ3PSNETC/8QAGgEAAgMBAQAAAAAAAAAAAAAAAwQAAQIFBv/EADARAAICAQMCAwUJAQEAAAAAAAABAhEDBBIhMUETMlEiM3GB0QUUYXKRobHB8EIV/9oADAMBAAIRAxEAPwD0NdBcroKjZI1StULVM1WUyUKxTcGNc86AFVwqPaKo97BSp2JF+QNgev4nch5ZVEuEbZ5n2i2i7E4g7qTCQfC5v1Ek/gs5jKjqjgAcrW7+A4ox2kxDKMUaQzOPdaPvkXc4/ug35wAqlLDCkwB5zPNzynS3h6IHYYrk5osc4BjJYwak6nn4ohUy0gGtEuOg39TyVattAUmA2L3e6PmeSr4d2SX1DNRwud4HAcAsGybFPDGkuMuOpH+1v1QBtN1eoZ90ancOXQequVy6oZOm4fncr9PC+zY2m333fPetLgw42DMbmd3GWa0DoOJdHvOO4aaDmoKGWlmPvOsBO8/PeSjFeiGDK3dqeLuPgFQZgy5wtAGnT6n6rSZlwZzVn2lN+8GTGpA3RuG/xXr/AGTrS6k/lB8QvMK2HbTaHH3nEMHIG/yXoXYMy5o5j5qehEqs9MTwkEk0LDQlCdJQgyZdJlCDJk6ShDlMukyhBkydIqEFCSSdWQzKcLldBZNnbVM1QhSsVlMmYEH7UYr2NJ5HvvDv9LBPlYepRzDi4WY7XHMx44Avf/C2Qxvifkl8z6INiR5rszDTUq16urR5N4dToqOJxRL2h2rpeRymGjyV7H18mHaz7VaoJ/hAzf8AsgxaXYvK3dTbHjKGFS5JshL80Fzh5CPgrIwp96oZP3fryRM7PdTYCG5uP1hAcXWfNx4xEdT9FlOw7hRZwzwXEnQesbh6K1QrG5+07fwHyHBCaGYmGzdGKDcvd+19rlyneVGZSO6dDMY/Mb/EoqMGGwBrqVFhG5RO9EMO4QTvWbCKBm+0bO/RbznxW6/R8P2g5fQrznatU1MdAPdptaPG5d8R5L1v9HWzzl9oRZFiraQDJSTZugnATwnTYgcwknSUIMmTrmVCCTFPmXAqtOhB8QrIOUy6TFUQZMnTKEHSTpKEMuumhdVDTYxz3OzZdzN5Ogkqnh9utA/w44d7470tPVY49xrHpck+Ui84ZdbKB+1KTdXSeABQrH7QpumWMJ/mPqsdtOkwnugiSNCdJG9AWrcnQ19yqNs9NobQBa6oLNY0k6XMW8Vi37ZFbDYl7hdxa2OQOn9KvY7EtpYCoxsAhsnqL+J0XmWzdon2Lqe4wfGfoVtcgGqG2hVzOocP2nn7Ix80S2FQBrB/FgCz9PEag60nA+BkH0cEd2TXyuA3fZ6cFJdDeLzG0Y0EQgu3tjB7ZbYhWRjg0STCiqbSB0k9EJWPOmuTNUNn1x3c0N5BoPnCJ4PAwdPFXMKXPe6wAbE8TKLU6GgjVabBrHRits7VNKsKZljIHfAnvHiIsFHWxAZTNT2jqskNAz2kzrG4QtVUwNOo52YXzH48EK7S4APfRw1JsAd98De6zB5Zj4hbTQOcZJNsk7E9m3YiveYPee6N1rDmdPFe7YDCtpMaxggARCDdkNiDD0RbvOufktCmMcaVs5+adul0EkkmKKBE90CdFie1X6Q6OFltMe1f1IaD1i6j7Z7edJpU53gnnv6rzevslriXvkuKBPLzSGYYHVst7Q/SHiK28sB3NtHXiFzhNsV3xmqvHDvEyPNBIYwkZdPz9FZdjLHILgLFm1GuppcPtyvTuKr3Dg4zHRTt7XPdpFhMXvGpnWehCzGzMYCAXXF/xn88FRpTSqw0zBMeseEW6KWymketdm+2QfDamn3ibg8Cd/U+q2rXAiQvn3Z+J9niWFp/ZPEOHAG7T1Ad/SV652Yx5H7J5tcDkR8itxyU6ZiWO1aNMmTpkcXHSSSULPOquKJa4XOtp38UKpViBHBXMXLTnFwPeHLeQqOKGVxI0dceK86ueGepa28ohxoJAg31VDEOveRz+ACvsErjFYcGPXw0W06JttFPa+K/YPk2LQPUSsLmIkcgfI3+IWm21amY0t8RKz+Jb3Q4bpB6DX5Lowdo4+aNMixYIc2q24Ih0b/yLorszEAx+Z4HqhftvZ82E9YncRwnQ7pVyhTaCDcTw0Vy6FQXJp295sapmudRMge0afsmxB35Tv6FSbNHdiZ5qbF0TGkodjaXqRU8cypJouh4sQbOb1BU9PHvaBnvG/igtXAl93gW+0dQBz/FDtodoGUu5SGd0GHG7R6974LSVkm4x7mko4/K6TJc4kho1Mn0HNafshsg1a5qOEkEOceZs1vkPRefdmy+o4PcZcYknVe6dkMIGUAfvknw0HwnxW4RuVCmbK9th1q6TBOnDnDLivUDWknQAlSLOdusS9mGlhiXtDul7clUnSs1CO6SRidp4rPUceagp0JUFN28q5SeuczspGO7Q4Q035osqFN9w7d+ZW72hhBUYQ4Lz3amHdQcWi4F2/QrcXYHJCuS4xgZmA9094cp1Q/FVyCHcMvm0kfJd4fGSAd3yP5hNjGjLyt8URCzR3TxOVzXjQE25Ekx6lel7P2nek9v2h/UyB6iF5Ox37MH94t9Stl2fxP7Ngm7Xjyd3fiAqki4Pk9xw1YPY1w0IBUiA9jcXnoAHVtvl8Qjqai7Vik1TodJJOtFHmrzBIOiH1aEU4+4SB/DqB4THgrtYyCVXpOzB45BebTo9bVoosYSLaqGs8ixVnDmCrjmAi63upg9toxe1bseJk93wvPyQlolsH7QkdfzZa7HYIZiANRHnos1jMIWggjSfQ2/PJOYsifAnnw1yio6lAiOXhuV/DYewso6LM+Xj9Ebo4ewRrAQiVaAc33Snx22TTjMCeQ/FEBSWf2/SjxUSNyk0uAPtHbVTEPDPcpye6D70b3Hf0VTFU/2uX7oA8TquqdAgyNfhxWi7NbLzPJedTvGpPArcpKKsXjGU5BXsvhiBJm0n4fgvT+zO1SW5RGZu7c4buh5rLnDNY0BgtHmutmVzTqNPO/Rc+WZuVo6H3ZPG0+p6Xhtpsccp7ruB08Cr6xTK+Z4I0OvIrWYGsHN1uLFdDTah5HtkcjU6dY6aLKwX6UK7alI4ZvvmCX72XBAB3Ex5Fbt5gEryOpjxUqufUPee4m/PQI2ae1FaXFvk2+xAaOWn4INsjatOq45HkZSQQbXHJaZ0GWngqFPYbQTAs4yevHqlU13Og4yvgu06shBe0myPaszMs9vqOCO0cC1q5xDgAVlOnwaatcnkceyeWuEA6jh0V2o6abuQ+hn4qLtMc1Z5Gn4KlsYvlzX+6RAO+8xboT5I9cWIvrQR2azPRrx9ksd/M4D6q/2bxckjiLdZlv+1Q9iaUurUzq5pZ4jMQqPZuW1Mp1iPFpP1Kt9zC4o927AVZ9pwMEeN/mtisF+jZ93jkFvUbF5QObzCTpk6ICPK3nKeR/MKrgX/tqjP3A4dJV+q2ZBQjDNc3GAHQ0XweMObbrdecSuz1/YnAhyutVV7e8rLFGZK9dneBUOLwLXQSOM9CrdVspaqro0qfDAp2cKZ0sTYqcU0UDQ4FpCo4iiWXN28fkU7hzbuH1E82Ha7XQiyqri8G147wV+lh3u91vnZXaGzmj3+8bW3eW9blljExHE2ZnA9mQ92YDu7v3jx6fFan+yabGhpaCRp8yr7ABEKKq+XEpOeWUnYxDHGPCRBiBYcgq5FwrVZQgIQZFnDYosk793Xctp2XqdxwMz3XGeDpi+/QrBtjO2dAZPyW42Q+cwaQJZA8NPmm9I6yJiH2hFeG0Hnu9V4rjqzKVd9OoCAHuExIsSL8F6dW2y0tDiQ24lp1HI8zqONuKw23m06uJe+mQQYMjeYGb1XSz00mc/RpqTTKtF7QQWkEHeDPqiLawQn+zmAhwbDhvCtADWUo0joxZYq1UK2hV7pU9esAgW0sZNgrijMmZrF0LzvJPr+I9UPxVMtIfpBv03o1jKhygEXAMkeizG1NouqVAzRogRrM8Sjxtic3GJouz78mKLhoQD5H6FdbVw4oY6Qe66o14/hqa+ro8FU2EJcw7wCw+H/C0W3sKK1OlUjvN7p6T8AQP5lm+TLjwehfo/p5ahH7p9I/Fb1YX9Hzpyk65L+QBW5CZxeUVzeY6lOuUkQCeYvco2OGdv8J+SrtxgcFzRrD2oE/YPxavOUz1yLT2rpgTSnaFRlsRXYw17uaOVz8ArOzaLS4l5hrQSTz3DzUD/AN0+aPjxJq2DlkadITaABnNNosPqq+Nwwe3KHFsuaZPJwJECNYhPUFXcWebvoqTqtZpl1NpH7r59HAIyxQXYH4sn1CTw9rgYBZBuDN7RPhPkumvm6o0Npie7II1B18QiRc14zNIERLeu8fRByYKVxCwy3wzkPhRMKZz0kuFHcUoTBdFRlxBmOrXtx+CN9mtvBubMRYXEgSDYgE6FZrEmS49VJ2UjvvDGvJNi6SB4bz8E5gXtKhXUR3Ra9Qntntdh3M9nUoOqvb3Q5u9vNzTbposngNrVM/7OgGUxMDM4kcyXEzK1NfAlxLrFx1EW6QLDwUFHBtOggjVp3J9pvqJww7egPrbcDfeBG6Yt6JnY8nRXsZsxr2lp0Iiw0/FDcI2xa4d9hyu6jQjkRB8ViUEgj4Iqr3O1Veo2BKJPgBCdo1TFlkywHtOuQDxNgEFZh4c6o7RvqeSJkZqjAdST8Fdo4IOEESOHX/n1RFxwLNWyt2ccche7UnN4EharZlUOdVpHST/U0EH19FSw+ymzlAjugG9heQIRDB7N73tWzOUA2kHLpPmstG1B8G9/R1YEHXKPxW3Xn/Y/FDO0jfY+N/mPJb2UxhfsiWeNSO0lzKSMAPEq78jwRo74qnsGq92MxBd7rA1reh730U2JrNe0wbzMdF32aoue6o5rSZdc7u6ANfBcKntZ6m+U7DznLthnRS/qg1efAfVcvrBtmiApHA31BzzJdDjG1SAGNPUqBtFw3yuX1d+9MKxIlMpUqQvubZ07EObc03+ADvgZUNbEzaCOoISfiqo91juoLNN4gneoqmOG8OHVrvjotJFJuxqrA5stdcaEET0/BFcFRBaQ098aj738PPkqGHbTc0kAF0ghw9ZjXxUtHDQQ5pIIvql880vZGMWNtbi20JnFS1KftO821TeNz+Y4O+Kq5uOqWcQylZMwpqz4BXFNyg2jWytjebLNcmkCMc/JSed8H4Iv2XwmTDUxvyyerrn4rM9oK8Uo3uIaPGy22Bs0DkPgujplxYDK+Sct03EaH5FVsXRnvts9vD1HMK8SoKjgDbd8Pz8E4gRzRdmaOd0H2zgyHCs3UCHDi2flfwJV9rS1gy/YqOtxbeG+o8lakOEiC0j0KjVlNWjM1SCOtvND8Vh7ckUxuCLC5sEs3Eaibjp+CotfVDi11MVMoaSZiM05S5kEyQ0lBp2BrsDRsgM/au977I6x6rjC4cioWxL7Hu3gad4bvmihw7qlTvyGsGc7o+6AOJjfeyL4TA+zFh+0qGT4635IiiWsY2zqGXdJ3k6otsEOp5pAN7DW0ehUmHohoyt13n870RwlDSFqjTXBRbhTQpmqYADwAN4a53cJ8Tl8Qt3QqBwBGhQd2BbUpupuuHNI89PWFW7IbTL6WSr3a1MD2jTbo8fuuAnkZG5XFbZfEQ1C3K/Q00pKt+u0/vBJF3IU2v0PNsPsahTdmIL3cXafyiyvOxNoFgNwsqj3qM1Fz0jsuV9Sd9SVXr6KJ9dQvr8VdGdxwXpCuq1V+YwNV2KUamVmU1HqahGUnwW/1ixjcmp1SXCBeA7dpKjLopuIGYgSGiJPIJqdX9s3nSPD7zfxS3jyt0PRwRrllmhWzkkCBKuTZU8MA1oU4qJd8uwrpcE7TCnePajhU/3fiqJqqvXxUXFoWopgZruuo9TFZTB1/OqE4rF538molXf+tCGR+sgGGyB7QDWJ+0P+UEwmHc2faAtIN2nUEa5ufJF20rKhLdwU9s1IyuPEQOA3lehYVkt8F5vtlsy53gtr2b2hmoUnHe0eYsfgnMHQxkfIaFNcuZOq7bWCd1QBNIED6ctzNOoIcOlvoVZZSyi1h9VxiyDcagHy3hc0sRmY08lC0RY1xDRBNnRPI7zouKLZYwXuMx43uJ5wVDtTEinTc4tDxmaMrtDmgAGx3kblcoGST0Hp+KspeY5pUABp7zvRt/klh3S5z+eRo6a+s+SmJ7wHI/IfMoYMVlbTjVzbD955F/U+ahoMUqoFtSr1DEEIfhqWURqePFXKFAm7ioYlQXwGJJKt4XDU3TLWucx7rkCW5jmjyIVDD1Q2wRTD4aHuqA++BI5jQ+StHO1HBay9Ek6dbE7PI311G6oqb6+qgqYpJUdPcXX1lWdVLrDzVE4iVYouQ55K4QaGNvll6jAFl3lLiA0Ek6ACSfAKu161XYzZzzWbVLYYAYJ3k2t5m6AouUg0pqEWwHWD6YAc1zCdMzS3ykXQjBVh7RmthUb6z816p2j2M7E0wxrg0tdIMTYgggcN3kvLMVhvY1PZkjMyqWmNPAq54dhvT6nxF+IUoV5twUtSshWBqRm5GE1Yk3koSiElMuvxKo4jFDUmwVN9big3aLEuytY3Rx7x5RYfngiwx26AuXFkmF2q11XOLEGGngJtC3rMS3GAB2VuIAs6wFUAe6f3uHl0852bRIFgDzKNUqJscxkXEGII0iNESdJ12NKDlz3IduEGWGWkG4NiCNxC0PYk/wDTNaSDlc4W6yPiimK7PNxradTENyVWiHOaBmqD7Ocix/FG6eFpUGCKZIFstNjYEC9hp5rMM8I8LkHKV9UV6dOyd2bhKp4vblP7ADTOjhB8VJhdrU3WcS08rhORyJ9ir7nVWj4HhuKF7Mq9yDxPxKK16bj7jmvG4iR5jchWLovaZym+sXvv04oqZLJdpgOpuH79P0c0/JX2m7uvyCGjAVnaN1cw3IFgRm16FFDgSJJewTzPDooRPkHfrk13t4UmnzcfoFxshrXljzfI3K3qYk9bKTC7C/6h1Q1gQ5obDWk2BmZP0T4PZ9OkXeydULTcZ8sjjEblTkl1K3BmkQOvNWxh6hvEoNXeGsJvOgvvNhuUez9uOpwCSQN8mY480PxYpieo1uPFkUJdzRexhs7wtFhquZgI3rJYzaJqAWMRIi08yOKN7J2gwUxmcBYG/Mb1nBqo5Jyiui/c1qsMtib6hmUlT/tKl99qSb3I5/hy9GeC1sXEqv7bMq/sMoiS4ySSd5XdNqQlK+h1YY1Es0nK9SehjJV2hUsgNB0y82ovVNi1D+r0b/8Abb8F5EXL1rZNUGhSI09mz/aETCuWLat2kXQ8nevJ9vg/rlQGR/1MgEiNxsNSvVGPuvItu1s+PqvNsr3afuyPkt5fKZ0i9sTJ7/8AG74pvaKJtcBok8/NQVMewSQZ5JdIdlLklxBA5lAtsjK1p1OcfAq3QxRJuEM2/igXNZOlz9EXHF7jMpLaEtmkncJR/D4YHW8cdB0CB7DFgdCdBwCNVapjK10cSNQOX7x47vJDmm5UgynUbClXFVAAPauAFwMxMHopsLt/ExZzXR95ok+UIG0BogCB8TxPE81LhahykASfGD4+a3HBDurF3Pd2LuO206tAqtaJO9oHhO9Vn4dg9x5YeDu836jzTsrBxynXe10X+oUeJwlN3+G4037mkzTJ8bs8DHJGjFLhGWFNjVX08wqADg4GWnmD4ItQ2jIDveB05rD7O2kXSwgiAfA80dwta1JvAa/wtj4q3dFqSaNK/EE3JjkPmd6WDxgfmE2uM3B351QVvfJzO7oMEC0nmeClbXk5WAZRYnQCNw4lUjFNM729jDSpuDnQ5xDABxJBdedMs+abDVZiOSmxlSg9jX1qXtPYm4JeLGwdDTqNLg2O5F8Dh8NVp56TQOEAyDu0JnqiSTkrRG+eQJtPDvLJaMw1IGtt4G9UNmUw94jSx8hoj94jTS6pswzWOc5shzjJ4TbQbpIBPNcNayTi1Lr2BZ/suOXPHIn3Vp+i9Dra+LNOi8jUDKNLlxhoQ/Zu3Jol79RmZpZ0EtIPWFT7XOLcj3vAYM0NAMyAS5xO/gOE80DZVLKTQ7UAuI/ecZI8ymtFDbjtdzoZcTnOFPu3L8qX9ujT/wBoUv8AJp+dT/3SWW/U633m/wBSSdsW/wDS0Hr/ACQPwNWf8N3kpm4CpH+G7yKNv2zTbTe+DmY1zsp+0QCQARqsRS7T4msbPIP3WkMg7wBIJHmrWHcIS18Yq4q/gHxs6r/lv/lKlbs+p/lv/lKo7N7U1qVelTquLg9wa5jocQD9oEXEGOq9Hw1YOEhVLDQTFrPEjdV8TCPwdX/Lf/K76L1TY1sPSBEEU2W4d0KnTaiVL3QpGNFZcm6iWnqvJNq4d5xFc5HXqVL5XfeOll6yzVD61O56lSUbLxZNjs8VxdOq4e4/+V30UeFwdTe1w/0n6L2kgDUgeKifiqY+1PSSo6SCxm5PhWeSViabSSDyEFZN5PtMz5uZNj+YX0IzHMcO7PjAhShwKvG0uhnK2+qqjybA1A0ZtwbPgFJh8cIkm5ufFepGhO5cnAjgPIKoxrkuWazzj9cBGqt4HaLH2BE6Lb1MA37rfIfRVjsqn9xv8rfotcFLLRma9Jrm3F+PDmDuQXHbZbTJa5wc8aEG/wDqHzW9/u1TdqCOhI9ApWdk8OP+0w8y1pPmQrVdyTy+h5lhtpg8kWwOPvYzF1u/7vYUa0aX8jfogvaHZTGMDsPSaInOWNAMRaRvGqmTJGKpvqF0ntZFfTuUMFXdUYfs95wB1tJBcfGfBaLZdDuyQMo7oHxdHos1sanNOmBwy+M3JWoxtUUsO5w+wx0c8o1nmYXO1eWSWyPViugyZcufI5eVN8fPp8kVdgCadR7tTI/0jXz0WbxwfSe19B2UEw8XiDPeEe67pxvK0WynZMA1xPu0nE9RmzeqAVBmpB0kuIBy2sImbIumytynb7j+RwhljGXz/VfUKbAx9R4DDGSmB3r5oNg21t3orW0dsNpOym4DwHcszHOB4k9wW5rHtxr2OApOIc7h90XcTuiJ81HiKr3OJu97jMcTEDTQRHghS0alkvsPzlBSatccv5lqtVOLqmo6RSacrGbyGuuXRpLhpyErvEMEmxEOkXnQyFrez3Zhv6qynUs8Cc41DnGT113oBtrYNWlUkmWEGCBYutEndafNO+HsVLojgabU+HnnPUSbjJV+/evmN+tP4N/qTqt+r1PuD+cJ1XAXwvsf1X6y+pWcxCto7CpVbkZXfeb8xoUartDXkBwcB9oaHiB0081wSFu2meYTlF8GGOy62FqteG5w0ggjQ8iNQvXuy+1GVqbDHs3kXpuNxFrHeOCzDkOxOAqA5qZzDfTcfVrt3Qom/d1HsOq5SZ62wK/SdZeVYDbmLowHB4H3XguHgfe8lt9g7XdWAcadZoO8UnPYTvh4EqtrOhvizRN5oc+oXEwLIm3DjfJ629Exo8AfJVTNJoAYvDPNmgAeqhp7LdqSOl1pWUb6KV+EEWQ3g3O2MR1bgtqozA2aZ/4CIU8LAv8AFXMqfIpGCj0MzzSn1IAqG2dqNoUy8jMdzZAJ89yVba7QYa2ev0QjbOEp1nh9Rjgco91w93dNiB+KE9Vj9RnFo5uSc1x8vqUP72Vqktp0BmOkFz/6colFdhtxpcHV8jae9paMx6Bplvir2xRh6dqTQxxsZ94/6vkirmo0JKStMzqJqDcI46+PLGNfgFA9xKmyJeyWxGyp7NV5hxjidfXwRUUECxOPDcQ6iQQbFu8OkXNtIg68kj9oY3KCa7Duin7Tj6lTCbMFOq97LUzcNiMpPvxymSP4uQQ/tbtBuUUARmdDnfu0xe8feIHkUfbUvDul+OoAWQ7c7RDCGgBxpjO8gCYMgDNxNzHIJLTuWTNHdzQ/jxY8V0qt2/7Nc/CsqUjTIApvaQQLSHC+mmqrUti0QB3ZtElzp03xbcq/ZrD1W0szgA03FySZ0ncABAQjHdpXvY5tNpYQ97C4kH3SWksjWY1PJX4GaM3CLf8Au5lZcbktr5dpfj6/Ugq4Sm572thoL8uf71OQHHTUd7rC12xcC1zBUc0B73F2lwCe63wEDwWCojcCLc77tPNaDst2gcGuFQyzOWtO8aekyuxje1Uzm63R4tKvET8zp/H6G5pmBAXdSHAhwBBsQd6ptrTpoujWAEnQX8AmBOyL+7+H/wAv+p/1SQL+93L4JLHsivi4Pw/QyhF04YreB2bVrT7NsgGC4kADxOvgtLsPs6KT21Kr2uI0YBInmTrHRDUWxCGGc+iMoaJDQ7KQ06Egweh3rmVuO2gdUw/caXua9pAETfunXr6LJ4Ts9iqmop0xzJefIQPVRwYSWkmpUuS1sfawZ3KozUzxvl6DhyWz2djKRYBTLYGm4LN4Pse0Xq1Xv5CGD+m/qj2H2PRaIa2Okg+J3raUkP6eMoRqbCgfyb5lcOruH2Af9R+iHnBkHuucOsEfVO11UEA5XCb7jHkrqQf2QtQeXCfd5filWqwLqDD1OCeuwO1PhuW6dGbRAMSCU9YktIBgkFL2YGiSG4WbjOnZlMTRex0OH54yiGyKzpg+7fcT1AV3aFSkBLgHHzKAO2y4OkWG4EadOC5v3Z453Z246nx8dbef2+Rom7LaXh0QAAbWJdOvJEcqyA7VPFsrSepV7C9pmmA9paTwuPGNE1j8OPCEc2LPLmXNGiATqnQxzHiWuB6EKfOmKEXx1OcbiQxjnHQAnyXnNLbP7Y1qgs9pE72iZAAWv7WVy3C1S0wYAnhLgDdeeMxQqMc6oZc10E2kncfKELNBSW1jGHI8O3JttOW3jryu3+7F3aO3i+q4U5DR7ItdpBBdJg8ZI/080B2kHVZbJc+s8N6yRJ8B8ER7OUBUquYZLQS9+4kNZpI/eNMLcbJ7K06NQVLueBAJ3cYG5ViwKFUNT1ySyQrm2l8DQ7Lw4bTa07gB5BBu0HZNlUE0opv1to48Dw6o/TMBd5004p9TlqTi011R5DW2Q+nma4ltSZcSJjQd0cIFtVeZs/2WHD2nujUHUNv3ufErfbY2Wyu2DZw0cNR9QgApupNDKgEtEbiCCfmkNU5YkmulkxYZ6qbhmk2qbX4NsG7I28GEU3zl3OOg/BHdp1ppPEwXNIBG6yyWB2RGIIc0mmDLZ0cIs3wsPBEtt4wNpE2zO7rb3k8B5+Sxk1MnUMfc6UtHhxRvsl0/38AGRz8k6gzn8z9Ek5R5SmelD/Ao/wDj/wD05Zql77P/ACBJJEfU60fKjVYn3fzyUtJJJQ33JQu2apJLUSmKogG1/fSSQ9R5BjSe8DGE0b0CulMkrw9GBzeY5GqoV/fd0SSRTC6gbH+6fzuKzeG97z+CSSTz9jr6PoxYvXx+qmwO/o74BJJA7jv/ACanZWtT+Gn8QizNAkkn8fkOJqveAjtb/wDEq9G/7gvK6X2/4m/7SnSQ5jWl93H86/gPdhf8av0H++ivUgkkix6HPy+8n+aX8scJ06S0COVntu++P4fmUkkprfdfNDmi96DX6+AWZ7Zf/W/8oSSXN0vvY/7sdHVe4l8Amkkkuuc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8" name="Picture 10" descr="http://forums.drom.ru/attachment.php?attachmentid=55031&amp;d=11640429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14818"/>
            <a:ext cx="4500594" cy="2405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7"/>
          <p:cNvSpPr txBox="1">
            <a:spLocks/>
          </p:cNvSpPr>
          <p:nvPr/>
        </p:nvSpPr>
        <p:spPr>
          <a:xfrm>
            <a:off x="928662" y="1214422"/>
            <a:ext cx="4500594" cy="211455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48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Вместе </a:t>
            </a:r>
            <a:r>
              <a:rPr lang="ru-RU" sz="48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интереснее и полезнее!!!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 descr="http://i17.fastpic.ru/big/2011/0307/2b/6ea391d05e5856e6ccf1b0e468a21f2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7953"/>
          <a:stretch/>
        </p:blipFill>
        <p:spPr bwMode="auto">
          <a:xfrm>
            <a:off x="4930136" y="260647"/>
            <a:ext cx="3757883" cy="3102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5844" name="Picture 4" descr="http://habrastorage.org/getpro/habr/post_images/085/6e4/57f/0856e457fe7e2fcf1a2492cc611bc3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260647"/>
            <a:ext cx="3870410" cy="3102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5846" name="Picture 6" descr="Картинки по запросу виртуальные технологии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5029" y="4065476"/>
            <a:ext cx="387406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5848" name="Picture 8" descr="http://www.ixbt.com/cm/robofest2012/1200/robot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4930136" y="3513121"/>
            <a:ext cx="3758656" cy="292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2686040" cy="1143000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ХОЧУ !!! </a:t>
            </a:r>
            <a:endParaRPr lang="ru-RU" sz="4800" dirty="0"/>
          </a:p>
        </p:txBody>
      </p:sp>
      <p:pic>
        <p:nvPicPr>
          <p:cNvPr id="40962" name="Picture 2" descr="http://www.statusyblog.ru/1/8/ne-zna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3153594" cy="318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67112" y="5081598"/>
            <a:ext cx="5429288" cy="135731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48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 ЗНАЮ КАК...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www.christart.com/IMAGES-art9ab/clipart/2523/bible-dream.png"/>
          <p:cNvPicPr>
            <a:picLocks noChangeAspect="1" noChangeArrowheads="1"/>
          </p:cNvPicPr>
          <p:nvPr/>
        </p:nvPicPr>
        <p:blipFill>
          <a:blip r:embed="rId2" cstate="print"/>
          <a:srcRect b="5379"/>
          <a:stretch>
            <a:fillRect/>
          </a:stretch>
        </p:blipFill>
        <p:spPr bwMode="auto">
          <a:xfrm>
            <a:off x="4429125" y="214313"/>
            <a:ext cx="45005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file.mobilmusic.ru/ca/7b/16/530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8138" y="642919"/>
            <a:ext cx="2974323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2571744"/>
            <a:ext cx="5200142" cy="341632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92D050"/>
                </a:solidFill>
                <a:latin typeface="+mj-lt"/>
                <a:ea typeface="+mj-ea"/>
                <a:cs typeface="+mj-cs"/>
              </a:rPr>
              <a:t>АВТОМОБИЛЬ МОЕЙ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92D050"/>
                </a:solidFill>
                <a:latin typeface="+mj-lt"/>
                <a:ea typeface="+mj-ea"/>
                <a:cs typeface="+mj-cs"/>
              </a:rPr>
              <a:t> МЕЧТЫ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Картинки по запросу автомобили будущего фото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0" name="Picture 6" descr="http://www.novate.ru/files/u4755/guardian-1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15608" b="14708"/>
          <a:stretch/>
        </p:blipFill>
        <p:spPr bwMode="auto">
          <a:xfrm flipH="1">
            <a:off x="4139952" y="282392"/>
            <a:ext cx="2529872" cy="1815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2" name="Picture 8" descr="http://idrive.kz/up_img/big_future-car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13200" y="4569364"/>
            <a:ext cx="3026538" cy="2098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4" name="Picture 10" descr="http://electroshemi.ru/F1/avto-budushhego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76817" y="282391"/>
            <a:ext cx="2134577" cy="1815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6" name="Picture 12" descr="http://ru2.anyfad.com/items/t1@3411580f-9a05-4bf6-8a48-78d78067d253/McLaren-McLaren-JetSet--avtomobil-budushhego-ot-Marianna-Merenmies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67729" y="282392"/>
            <a:ext cx="3789221" cy="170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8" name="Picture 14" descr="Картинки по запросу автомобили будущего фото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000364" y="4572008"/>
            <a:ext cx="2734441" cy="2023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20" name="Picture 16" descr="https://encrypted-tbn2.gstatic.com/images?q=tbn:ANd9GcQFid8VSZO8BETv6CXGGEoX4vKEqPBxlkJy_pRbx0OvedLkNJxt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786446" y="2214554"/>
            <a:ext cx="3143250" cy="144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22" name="Picture 18" descr="http://futurecars.info/images/1263067111_s_mitsubishi_02_l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214282" y="2143116"/>
            <a:ext cx="2921120" cy="161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24" name="Picture 20" descr="http://img1.liveinternet.ru/images/attach/c/6/92/933/92933585_avtomobil_buduschegojpg5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3214678" y="2214554"/>
            <a:ext cx="2491939" cy="149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26" name="Picture 22" descr="Картинки по запросу автомобили будущего фото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285720" y="4643446"/>
            <a:ext cx="2286000" cy="179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0" y="38576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2D050"/>
                </a:solidFill>
              </a:rPr>
              <a:t>МЕЧТЫ ДИЗАЙНЕРОВ АВТОМОБИЛЕСТРОЕНИЯ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001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Цель: научиться изготавливать контурные модели автомобиля по собственному замыслу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786188" y="1714500"/>
            <a:ext cx="4829175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u="sng" smtClean="0"/>
              <a:t>Задачи: </a:t>
            </a:r>
            <a:endParaRPr lang="ru-RU" u="sng" smtClean="0"/>
          </a:p>
          <a:p>
            <a:r>
              <a:rPr lang="ru-RU" smtClean="0"/>
              <a:t>Выяснить, как устроен простейший автомобиль, что такое «контур», </a:t>
            </a:r>
          </a:p>
          <a:p>
            <a:r>
              <a:rPr lang="ru-RU" smtClean="0"/>
              <a:t> Узнать, как изготавливать контурный автомобиль,</a:t>
            </a:r>
          </a:p>
          <a:p>
            <a:r>
              <a:rPr lang="ru-RU" smtClean="0"/>
              <a:t>Сконструировать автомобиль по собственному замыслу.</a:t>
            </a:r>
          </a:p>
          <a:p>
            <a:endParaRPr lang="ru-RU" smtClean="0"/>
          </a:p>
        </p:txBody>
      </p:sp>
      <p:pic>
        <p:nvPicPr>
          <p:cNvPr id="27650" name="Picture 2" descr="http://dmitrydavidenko.com/wp-content/uploads/2015/01/Steps2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048000" cy="4000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Общее устройство автомобиля</a:t>
            </a:r>
            <a:endParaRPr lang="ru-RU" dirty="0"/>
          </a:p>
        </p:txBody>
      </p:sp>
      <p:grpSp>
        <p:nvGrpSpPr>
          <p:cNvPr id="11267" name="Группа 5"/>
          <p:cNvGrpSpPr>
            <a:grpSpLocks/>
          </p:cNvGrpSpPr>
          <p:nvPr/>
        </p:nvGrpSpPr>
        <p:grpSpPr bwMode="auto">
          <a:xfrm>
            <a:off x="1000125" y="1428750"/>
            <a:ext cx="7143750" cy="4857750"/>
            <a:chOff x="1000100" y="1428736"/>
            <a:chExt cx="7143800" cy="4857760"/>
          </a:xfrm>
        </p:grpSpPr>
        <p:pic>
          <p:nvPicPr>
            <p:cNvPr id="30722" name="Picture 2" descr="https://auto.imgsmail.ru/content/documents/in_text_images/1/4/1406ce860aba237bd700dc9068316a16_small.jpeg"/>
            <p:cNvPicPr>
              <a:picLocks noChangeAspect="1" noChangeArrowheads="1"/>
            </p:cNvPicPr>
            <p:nvPr/>
          </p:nvPicPr>
          <p:blipFill>
            <a:blip r:embed="rId2" cstate="print"/>
            <a:srcRect b="72635"/>
            <a:stretch>
              <a:fillRect/>
            </a:stretch>
          </p:blipFill>
          <p:spPr bwMode="auto">
            <a:xfrm>
              <a:off x="1000100" y="1428736"/>
              <a:ext cx="7143800" cy="19288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2" descr="https://auto.imgsmail.ru/content/documents/in_text_images/1/4/1406ce860aba237bd700dc9068316a16_small.jpeg"/>
            <p:cNvPicPr>
              <a:picLocks noChangeAspect="1" noChangeArrowheads="1"/>
            </p:cNvPicPr>
            <p:nvPr/>
          </p:nvPicPr>
          <p:blipFill>
            <a:blip r:embed="rId2" cstate="print"/>
            <a:srcRect t="53378"/>
            <a:stretch>
              <a:fillRect/>
            </a:stretch>
          </p:blipFill>
          <p:spPr bwMode="auto">
            <a:xfrm>
              <a:off x="1000100" y="3286124"/>
              <a:ext cx="7143800" cy="30003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884</TotalTime>
  <Words>146</Words>
  <Application>Microsoft Office PowerPoint</Application>
  <PresentationFormat>Экран (4:3)</PresentationFormat>
  <Paragraphs>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фантазии?</vt:lpstr>
      <vt:lpstr>А КАК ЖЕ Я?</vt:lpstr>
      <vt:lpstr>Слайд 3</vt:lpstr>
      <vt:lpstr>Слайд 4</vt:lpstr>
      <vt:lpstr>ХОЧУ !!! </vt:lpstr>
      <vt:lpstr>Слайд 6</vt:lpstr>
      <vt:lpstr>Слайд 7</vt:lpstr>
      <vt:lpstr>Цель: научиться изготавливать контурные модели автомобиля по собственному замыслу </vt:lpstr>
      <vt:lpstr>Общее устройство автомобиля</vt:lpstr>
      <vt:lpstr>Разметка заготовки:</vt:lpstr>
      <vt:lpstr>Контур – внешнее очертание чего-либо</vt:lpstr>
      <vt:lpstr>Создание контура</vt:lpstr>
      <vt:lpstr>Перспективные модели автопрома:</vt:lpstr>
      <vt:lpstr>Метод «Бином фантазии» - это объединение 2-х разных предметов в один.  </vt:lpstr>
      <vt:lpstr>Слайд 15</vt:lpstr>
      <vt:lpstr>Разметка и сборка заготовки:</vt:lpstr>
      <vt:lpstr>Корректировка сгибов:</vt:lpstr>
      <vt:lpstr>Автомобили в сборке:</vt:lpstr>
      <vt:lpstr>Создание объема («сэндвич»)</vt:lpstr>
      <vt:lpstr>Создание объемного кузова модели:</vt:lpstr>
      <vt:lpstr>Объемные машины:</vt:lpstr>
      <vt:lpstr>Создание объемного кузова модели:</vt:lpstr>
      <vt:lpstr>Коллективные творческие дела: игры, выставки, соревнования</vt:lpstr>
      <vt:lpstr>Спасибо за внимание!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Сергей</cp:lastModifiedBy>
  <cp:revision>70</cp:revision>
  <dcterms:created xsi:type="dcterms:W3CDTF">2015-12-05T14:58:20Z</dcterms:created>
  <dcterms:modified xsi:type="dcterms:W3CDTF">2018-01-22T08:13:14Z</dcterms:modified>
</cp:coreProperties>
</file>