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115064" cy="16541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Марина катается на коньках.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714752"/>
            <a:ext cx="7929618" cy="25542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Наступила зима. Все деревья и дорожки покрылись снегом. Ребята вышли кататься на лыжах и санках. Девочки стали лепить снеговика. Всем очень весело.</a:t>
            </a:r>
            <a:endParaRPr lang="ru-RU" dirty="0"/>
          </a:p>
        </p:txBody>
      </p:sp>
      <p:pic>
        <p:nvPicPr>
          <p:cNvPr id="22530" name="Picture 2" descr="https://thumbs.dreamstime.com/z/%D0%B2%D1%80%D0%B5%D0%BC%D1%8F%D0%BF%D1%80%D0%BE%D0%B2%D0%BE%D0%B6%D0%B4%D0%B5%D0%BD%D0%B8%D0%B5-%D0%B7%D0%B8%D0%BC%D1%8B-26242375.jpg"/>
          <p:cNvPicPr>
            <a:picLocks noChangeAspect="1" noChangeArrowheads="1"/>
          </p:cNvPicPr>
          <p:nvPr/>
        </p:nvPicPr>
        <p:blipFill>
          <a:blip r:embed="rId2"/>
          <a:srcRect b="17142"/>
          <a:stretch>
            <a:fillRect/>
          </a:stretch>
        </p:blipFill>
        <p:spPr bwMode="auto">
          <a:xfrm>
            <a:off x="571472" y="1643050"/>
            <a:ext cx="8143932" cy="191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s://www.animalstown.com/animals/m/mouse/wallpapers/mouse-wallpaper-1.jpg"/>
          <p:cNvPicPr>
            <a:picLocks noChangeAspect="1" noChangeArrowheads="1"/>
          </p:cNvPicPr>
          <p:nvPr/>
        </p:nvPicPr>
        <p:blipFill>
          <a:blip r:embed="rId2"/>
          <a:srcRect l="11667" t="22222" r="3333" b="11111"/>
          <a:stretch>
            <a:fillRect/>
          </a:stretch>
        </p:blipFill>
        <p:spPr bwMode="auto">
          <a:xfrm>
            <a:off x="357158" y="571480"/>
            <a:ext cx="2214578" cy="1302693"/>
          </a:xfrm>
          <a:prstGeom prst="rect">
            <a:avLst/>
          </a:prstGeom>
          <a:noFill/>
        </p:spPr>
      </p:pic>
      <p:pic>
        <p:nvPicPr>
          <p:cNvPr id="24582" name="Picture 6" descr="http://w7t.ru/zooms/7db2/l/2e8c51f3b0.jpg"/>
          <p:cNvPicPr>
            <a:picLocks noChangeAspect="1" noChangeArrowheads="1"/>
          </p:cNvPicPr>
          <p:nvPr/>
        </p:nvPicPr>
        <p:blipFill>
          <a:blip r:embed="rId3"/>
          <a:srcRect l="8762" r="22896"/>
          <a:stretch>
            <a:fillRect/>
          </a:stretch>
        </p:blipFill>
        <p:spPr bwMode="auto">
          <a:xfrm>
            <a:off x="6357950" y="285728"/>
            <a:ext cx="2161158" cy="1976418"/>
          </a:xfrm>
          <a:prstGeom prst="rect">
            <a:avLst/>
          </a:prstGeom>
          <a:noFill/>
        </p:spPr>
      </p:pic>
      <p:pic>
        <p:nvPicPr>
          <p:cNvPr id="24584" name="Picture 8" descr="http://vivareit.ru/wp-content/uploads/2016/05/hare466.jpg"/>
          <p:cNvPicPr>
            <a:picLocks noChangeAspect="1" noChangeArrowheads="1"/>
          </p:cNvPicPr>
          <p:nvPr/>
        </p:nvPicPr>
        <p:blipFill>
          <a:blip r:embed="rId4"/>
          <a:srcRect l="16072" t="1531" r="31428"/>
          <a:stretch>
            <a:fillRect/>
          </a:stretch>
        </p:blipFill>
        <p:spPr bwMode="auto">
          <a:xfrm>
            <a:off x="357158" y="2571744"/>
            <a:ext cx="2194581" cy="2881301"/>
          </a:xfrm>
          <a:prstGeom prst="rect">
            <a:avLst/>
          </a:prstGeom>
          <a:noFill/>
        </p:spPr>
      </p:pic>
      <p:pic>
        <p:nvPicPr>
          <p:cNvPr id="24586" name="Picture 10" descr="http://lfly.ru/wp-content/uploads/2017/03/Foto1-Lisitsa-obyknovennaya.jpg"/>
          <p:cNvPicPr>
            <a:picLocks noChangeAspect="1" noChangeArrowheads="1"/>
          </p:cNvPicPr>
          <p:nvPr/>
        </p:nvPicPr>
        <p:blipFill>
          <a:blip r:embed="rId5" cstate="print"/>
          <a:srcRect r="18867"/>
          <a:stretch>
            <a:fillRect/>
          </a:stretch>
        </p:blipFill>
        <p:spPr bwMode="auto">
          <a:xfrm>
            <a:off x="3143240" y="142852"/>
            <a:ext cx="2643206" cy="2443397"/>
          </a:xfrm>
          <a:prstGeom prst="rect">
            <a:avLst/>
          </a:prstGeom>
          <a:noFill/>
        </p:spPr>
      </p:pic>
      <p:pic>
        <p:nvPicPr>
          <p:cNvPr id="24588" name="Picture 12" descr="http://komotoz.ru/photo/images/photo_volkov/photo_volkov_05.jpg"/>
          <p:cNvPicPr>
            <a:picLocks noChangeAspect="1" noChangeArrowheads="1"/>
          </p:cNvPicPr>
          <p:nvPr/>
        </p:nvPicPr>
        <p:blipFill>
          <a:blip r:embed="rId6"/>
          <a:srcRect l="6122" r="21939"/>
          <a:stretch>
            <a:fillRect/>
          </a:stretch>
        </p:blipFill>
        <p:spPr bwMode="auto">
          <a:xfrm>
            <a:off x="6117412" y="2928934"/>
            <a:ext cx="2740868" cy="2857520"/>
          </a:xfrm>
          <a:prstGeom prst="rect">
            <a:avLst/>
          </a:prstGeom>
          <a:noFill/>
        </p:spPr>
      </p:pic>
      <p:pic>
        <p:nvPicPr>
          <p:cNvPr id="24590" name="Picture 14" descr="http://hopinn1.ru/images/big_59b1e06a463a1.jpg"/>
          <p:cNvPicPr>
            <a:picLocks noChangeAspect="1" noChangeArrowheads="1"/>
          </p:cNvPicPr>
          <p:nvPr/>
        </p:nvPicPr>
        <p:blipFill>
          <a:blip r:embed="rId7"/>
          <a:srcRect l="18072" r="35617"/>
          <a:stretch>
            <a:fillRect/>
          </a:stretch>
        </p:blipFill>
        <p:spPr bwMode="auto">
          <a:xfrm>
            <a:off x="2928926" y="2857496"/>
            <a:ext cx="2928958" cy="355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ТЕРЕМОК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ds317.omsk.obr55.ru/files/2016/01/be3cf6901e30648f0855e6121210d6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858048" cy="571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 чего большая кошка!</a:t>
            </a:r>
          </a:p>
          <a:p>
            <a:pPr>
              <a:buNone/>
            </a:pPr>
            <a:r>
              <a:rPr lang="ru-RU" dirty="0" smtClean="0"/>
              <a:t>Поиграть бы с ней немножко.</a:t>
            </a:r>
          </a:p>
          <a:p>
            <a:pPr>
              <a:buNone/>
            </a:pPr>
            <a:r>
              <a:rPr lang="ru-RU" dirty="0" smtClean="0"/>
              <a:t>Но мне стало не до игр,</a:t>
            </a:r>
          </a:p>
          <a:p>
            <a:pPr>
              <a:buNone/>
            </a:pPr>
            <a:r>
              <a:rPr lang="ru-RU" dirty="0" smtClean="0"/>
              <a:t>Как узнал, что это….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26" name="AutoShape 2" descr="http://www.rentier.ru.gamintwo.ru/pic/201505/2560x1440/setwalls.ru-7844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333v.ru/uploads/38/38a9708fec9f0e28158cbe77ab523af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allperz.com/wp-content/uploads/2017/11/03/wallperz.com-20171103070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5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funlib.ru/cimg/2015/122810/2256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2666997" cy="2000248"/>
          </a:xfrm>
          <a:prstGeom prst="rect">
            <a:avLst/>
          </a:prstGeom>
          <a:noFill/>
        </p:spPr>
      </p:pic>
      <p:pic>
        <p:nvPicPr>
          <p:cNvPr id="5124" name="Picture 4" descr="http://sp.bvf.ru/image/photo/1483782_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2268123" cy="1695422"/>
          </a:xfrm>
          <a:prstGeom prst="rect">
            <a:avLst/>
          </a:prstGeom>
          <a:noFill/>
        </p:spPr>
      </p:pic>
      <p:pic>
        <p:nvPicPr>
          <p:cNvPr id="5126" name="Picture 6" descr="https://4.404content.com/1/6B/10/1178764891272251182/fullsize.jpg"/>
          <p:cNvPicPr>
            <a:picLocks noChangeAspect="1" noChangeArrowheads="1"/>
          </p:cNvPicPr>
          <p:nvPr/>
        </p:nvPicPr>
        <p:blipFill>
          <a:blip r:embed="rId4" cstate="print"/>
          <a:srcRect l="27692"/>
          <a:stretch>
            <a:fillRect/>
          </a:stretch>
        </p:blipFill>
        <p:spPr bwMode="auto">
          <a:xfrm>
            <a:off x="928662" y="642918"/>
            <a:ext cx="1807932" cy="2000265"/>
          </a:xfrm>
          <a:prstGeom prst="rect">
            <a:avLst/>
          </a:prstGeom>
          <a:noFill/>
        </p:spPr>
      </p:pic>
      <p:pic>
        <p:nvPicPr>
          <p:cNvPr id="5128" name="Picture 8" descr="https://batalovvladimir.100kursov.com/uploads/2017/07/24/15/08/0594beb8e551d27d6f75f88feeab2e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429132"/>
            <a:ext cx="1939116" cy="1785926"/>
          </a:xfrm>
          <a:prstGeom prst="rect">
            <a:avLst/>
          </a:prstGeom>
          <a:noFill/>
        </p:spPr>
      </p:pic>
      <p:pic>
        <p:nvPicPr>
          <p:cNvPr id="5130" name="Picture 10" descr="https://im0-tub-ru.yandex.net/i?id=f1eaca335b156cb9cd0548d4b8552540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428736"/>
            <a:ext cx="2436481" cy="2428892"/>
          </a:xfrm>
          <a:prstGeom prst="rect">
            <a:avLst/>
          </a:prstGeom>
          <a:noFill/>
        </p:spPr>
      </p:pic>
      <p:pic>
        <p:nvPicPr>
          <p:cNvPr id="5132" name="Picture 12" descr="https://4lapki.com/wp-content/uploads/2017/05/straus-4.jpg"/>
          <p:cNvPicPr>
            <a:picLocks noChangeAspect="1" noChangeArrowheads="1"/>
          </p:cNvPicPr>
          <p:nvPr/>
        </p:nvPicPr>
        <p:blipFill>
          <a:blip r:embed="rId7"/>
          <a:srcRect l="31875" r="30625"/>
          <a:stretch>
            <a:fillRect/>
          </a:stretch>
        </p:blipFill>
        <p:spPr bwMode="auto">
          <a:xfrm>
            <a:off x="6500826" y="3143248"/>
            <a:ext cx="2000264" cy="297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c58748c556acb06aa1a883487737eb5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493449" cy="4992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</a:t>
            </a:r>
            <a:r>
              <a:rPr lang="en-US" dirty="0" smtClean="0"/>
              <a:t>é</a:t>
            </a:r>
            <a:r>
              <a:rPr lang="ru-RU" dirty="0" err="1" smtClean="0"/>
              <a:t>р</a:t>
            </a:r>
            <a:r>
              <a:rPr lang="ru-RU" u="sng" dirty="0" err="1" smtClean="0"/>
              <a:t>е</a:t>
            </a:r>
            <a:r>
              <a:rPr lang="ru-RU" dirty="0" err="1" smtClean="0"/>
              <a:t>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m0-tub-ru.yandex.net/i?id=c58748c556acb06aa1a883487737eb5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071966" cy="4524408"/>
          </a:xfrm>
          <a:prstGeom prst="rect">
            <a:avLst/>
          </a:prstGeom>
          <a:noFill/>
        </p:spPr>
      </p:pic>
      <p:sp>
        <p:nvSpPr>
          <p:cNvPr id="5" name="Дуга 4"/>
          <p:cNvSpPr/>
          <p:nvPr/>
        </p:nvSpPr>
        <p:spPr>
          <a:xfrm>
            <a:off x="3714744" y="500042"/>
            <a:ext cx="1357322" cy="642942"/>
          </a:xfrm>
          <a:prstGeom prst="arc">
            <a:avLst>
              <a:gd name="adj1" fmla="val 1096309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СТОЛИК</a:t>
            </a:r>
          </a:p>
          <a:p>
            <a:pPr algn="ctr">
              <a:buNone/>
            </a:pPr>
            <a:r>
              <a:rPr lang="ru-RU" dirty="0" smtClean="0"/>
              <a:t>ИГРУШКА</a:t>
            </a:r>
          </a:p>
          <a:p>
            <a:pPr algn="ctr">
              <a:buNone/>
            </a:pPr>
            <a:r>
              <a:rPr lang="ru-RU" dirty="0" smtClean="0"/>
              <a:t>КНИГА</a:t>
            </a:r>
          </a:p>
          <a:p>
            <a:pPr algn="ctr">
              <a:buNone/>
            </a:pPr>
            <a:r>
              <a:rPr lang="ru-RU" dirty="0" smtClean="0"/>
              <a:t>ТРУДИТЬСЯ</a:t>
            </a:r>
          </a:p>
          <a:p>
            <a:pPr algn="ctr">
              <a:buNone/>
            </a:pPr>
            <a:r>
              <a:rPr lang="ru-RU" dirty="0" smtClean="0"/>
              <a:t>РУЧКА</a:t>
            </a:r>
          </a:p>
          <a:p>
            <a:pPr algn="ctr">
              <a:buNone/>
            </a:pPr>
            <a:r>
              <a:rPr lang="ru-RU" dirty="0" smtClean="0"/>
              <a:t>МЯЧИК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Кот копеек накопил,</a:t>
            </a:r>
          </a:p>
          <a:p>
            <a:pPr>
              <a:buNone/>
            </a:pPr>
            <a:r>
              <a:rPr lang="ru-RU" dirty="0" smtClean="0"/>
              <a:t>Кошке козочку купил.</a:t>
            </a:r>
          </a:p>
          <a:p>
            <a:pPr>
              <a:buNone/>
            </a:pPr>
            <a:r>
              <a:rPr lang="ru-RU" dirty="0" smtClean="0"/>
              <a:t>А козе </a:t>
            </a:r>
            <a:r>
              <a:rPr lang="ru-RU" dirty="0" err="1" smtClean="0"/>
              <a:t>капустки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Кочанчики</a:t>
            </a:r>
            <a:r>
              <a:rPr lang="ru-RU" dirty="0" smtClean="0"/>
              <a:t> хрустки.</a:t>
            </a:r>
          </a:p>
          <a:p>
            <a:pPr>
              <a:buNone/>
            </a:pPr>
            <a:r>
              <a:rPr lang="ru-RU" dirty="0" smtClean="0"/>
              <a:t>Будет козочка крепка,</a:t>
            </a:r>
          </a:p>
          <a:p>
            <a:pPr>
              <a:buNone/>
            </a:pPr>
            <a:r>
              <a:rPr lang="ru-RU" dirty="0" smtClean="0"/>
              <a:t>Кошке даст молока.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333v.ru/uploads/eb/ebc7f916d941084a5c80539bcb60f5cf.jpg"/>
          <p:cNvPicPr>
            <a:picLocks noChangeAspect="1" noChangeArrowheads="1"/>
          </p:cNvPicPr>
          <p:nvPr/>
        </p:nvPicPr>
        <p:blipFill>
          <a:blip r:embed="rId2" cstate="print"/>
          <a:srcRect l="20161" r="8266"/>
          <a:stretch>
            <a:fillRect/>
          </a:stretch>
        </p:blipFill>
        <p:spPr bwMode="auto">
          <a:xfrm>
            <a:off x="4857752" y="2714620"/>
            <a:ext cx="392678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90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дéрево</vt:lpstr>
      <vt:lpstr>Слайд 7</vt:lpstr>
      <vt:lpstr>Слайд 8</vt:lpstr>
      <vt:lpstr>Слайд 9</vt:lpstr>
      <vt:lpstr>Марина катается на коньках.</vt:lpstr>
      <vt:lpstr>Слайд 11</vt:lpstr>
      <vt:lpstr>Слайд 12</vt:lpstr>
      <vt:lpstr>ТЕРЕМОК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5</cp:revision>
  <dcterms:created xsi:type="dcterms:W3CDTF">2017-12-07T11:57:33Z</dcterms:created>
  <dcterms:modified xsi:type="dcterms:W3CDTF">2017-12-07T12:45:36Z</dcterms:modified>
</cp:coreProperties>
</file>