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5" r:id="rId3"/>
    <p:sldId id="276" r:id="rId4"/>
    <p:sldId id="257" r:id="rId5"/>
    <p:sldId id="279" r:id="rId6"/>
    <p:sldId id="282" r:id="rId7"/>
    <p:sldId id="258" r:id="rId8"/>
    <p:sldId id="278" r:id="rId9"/>
    <p:sldId id="261" r:id="rId10"/>
    <p:sldId id="266" r:id="rId11"/>
    <p:sldId id="280" r:id="rId12"/>
    <p:sldId id="268" r:id="rId13"/>
    <p:sldId id="269" r:id="rId14"/>
    <p:sldId id="271" r:id="rId15"/>
    <p:sldId id="272" r:id="rId16"/>
    <p:sldId id="273" r:id="rId17"/>
    <p:sldId id="283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67" y="-10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7D729-8228-48A2-B05E-D650F9041824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A3575A-8D6C-4EDB-8CF6-25D43FC0920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3575A-8D6C-4EDB-8CF6-25D43FC09202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C4CA3-2BB4-4E2B-AA8B-0CA6E71F4610}" type="datetimeFigureOut">
              <a:rPr lang="ru-RU"/>
              <a:pPr>
                <a:defRPr/>
              </a:pPr>
              <a:t>21.01.2016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7346C-EEE6-461E-B4C8-DD0D0BB7D2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48469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F48CB-ED34-4E03-AD9A-4049A05A616D}" type="datetimeFigureOut">
              <a:rPr lang="ru-RU"/>
              <a:pPr>
                <a:defRPr/>
              </a:pPr>
              <a:t>21.01.2016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DF6AC-5331-4052-92F3-4C226CDF02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3882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9A0C7-2D53-402E-BB7D-8B82848DFFC8}" type="datetimeFigureOut">
              <a:rPr lang="ru-RU"/>
              <a:pPr>
                <a:defRPr/>
              </a:pPr>
              <a:t>21.01.2016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2FE69-A341-40C8-BDA2-216A8FE7FC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0264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B8CA7-8290-436E-B139-70A34AF98CAA}" type="datetimeFigureOut">
              <a:rPr lang="ru-RU"/>
              <a:pPr>
                <a:defRPr/>
              </a:pPr>
              <a:t>21.01.2016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6DC77-3D33-4BA8-BC0C-027AEEA828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4047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1B2FE-9F00-4D18-8AB8-99A38A1EAD52}" type="datetimeFigureOut">
              <a:rPr lang="ru-RU"/>
              <a:pPr>
                <a:defRPr/>
              </a:pPr>
              <a:t>21.01.2016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6E5CE-D411-4176-87E6-53C45D6863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5998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A6B7E-A680-4064-B63B-3EE297852C74}" type="datetimeFigureOut">
              <a:rPr lang="ru-RU"/>
              <a:pPr>
                <a:defRPr/>
              </a:pPr>
              <a:t>21.01.2016</a:t>
            </a:fld>
            <a:endParaRPr lang="ru-RU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24264-F96D-4DEF-B143-1F3C74C675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9922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430A4-45AC-4EDB-A9CD-D06748C52734}" type="datetimeFigureOut">
              <a:rPr lang="ru-RU"/>
              <a:pPr>
                <a:defRPr/>
              </a:pPr>
              <a:t>21.01.2016</a:t>
            </a:fld>
            <a:endParaRPr lang="ru-RU"/>
          </a:p>
        </p:txBody>
      </p:sp>
      <p:sp>
        <p:nvSpPr>
          <p:cNvPr id="8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BCD41-2EDA-40AF-99C3-228982DFC2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24377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51052-28CA-4CA4-B56F-58318FD5522B}" type="datetimeFigureOut">
              <a:rPr lang="ru-RU"/>
              <a:pPr>
                <a:defRPr/>
              </a:pPr>
              <a:t>21.01.2016</a:t>
            </a:fld>
            <a:endParaRPr lang="ru-RU"/>
          </a:p>
        </p:txBody>
      </p:sp>
      <p:sp>
        <p:nvSpPr>
          <p:cNvPr id="4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1C8DE-FDEB-4179-908E-72A300D781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2359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5AE73-FF90-4CCA-AD38-F09FFEEDA960}" type="datetimeFigureOut">
              <a:rPr lang="ru-RU"/>
              <a:pPr>
                <a:defRPr/>
              </a:pPr>
              <a:t>21.01.2016</a:t>
            </a:fld>
            <a:endParaRPr lang="ru-RU"/>
          </a:p>
        </p:txBody>
      </p:sp>
      <p:sp>
        <p:nvSpPr>
          <p:cNvPr id="3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7E3BC-8AA3-4DCA-80E9-386E4C362D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12486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7CECA-8861-4C27-9AB4-2C41D78F13C5}" type="datetimeFigureOut">
              <a:rPr lang="ru-RU"/>
              <a:pPr>
                <a:defRPr/>
              </a:pPr>
              <a:t>21.01.2016</a:t>
            </a:fld>
            <a:endParaRPr lang="ru-RU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1778A-8DD6-48AB-AF14-95127C926E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04386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5B01E-6B90-4BAC-B764-C1BE1D9FBBE5}" type="datetimeFigureOut">
              <a:rPr lang="ru-RU"/>
              <a:pPr>
                <a:defRPr/>
              </a:pPr>
              <a:t>21.01.2016</a:t>
            </a:fld>
            <a:endParaRPr lang="ru-RU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212FE-7CC6-4233-BB22-8131DFC98B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4226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ru-RU" smtClean="0"/>
              <a:t>Зразок заголовка</a:t>
            </a:r>
            <a:endParaRPr lang="ru-RU" altLang="ru-RU" smtClean="0"/>
          </a:p>
        </p:txBody>
      </p:sp>
      <p:sp>
        <p:nvSpPr>
          <p:cNvPr id="1027" name="Місце для тексту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ru-RU" smtClean="0"/>
              <a:t>Зразок тексту</a:t>
            </a:r>
          </a:p>
          <a:p>
            <a:pPr lvl="1"/>
            <a:r>
              <a:rPr lang="uk-UA" altLang="ru-RU" smtClean="0"/>
              <a:t>Другий рівень</a:t>
            </a:r>
          </a:p>
          <a:p>
            <a:pPr lvl="2"/>
            <a:r>
              <a:rPr lang="uk-UA" altLang="ru-RU" smtClean="0"/>
              <a:t>Третій рівень</a:t>
            </a:r>
          </a:p>
          <a:p>
            <a:pPr lvl="3"/>
            <a:r>
              <a:rPr lang="uk-UA" altLang="ru-RU" smtClean="0"/>
              <a:t>Четвертий рівень</a:t>
            </a:r>
          </a:p>
          <a:p>
            <a:pPr lvl="4"/>
            <a:r>
              <a:rPr lang="uk-UA" altLang="ru-RU" smtClean="0"/>
              <a:t>П'ятий рівень</a:t>
            </a:r>
            <a:endParaRPr lang="ru-RU" altLang="ru-RU" smtClean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10B217-6020-476D-9FD3-1B46D9C066BD}" type="datetimeFigureOut">
              <a:rPr lang="ru-RU"/>
              <a:pPr>
                <a:defRPr/>
              </a:pPr>
              <a:t>21.01.2016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FE7AD22-7495-474E-945C-B30573E21E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3960439"/>
          </a:xfrm>
        </p:spPr>
        <p:txBody>
          <a:bodyPr/>
          <a:lstStyle/>
          <a:p>
            <a:r>
              <a:rPr lang="ru-RU" alt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МДОУ «Детский сад № 126» </a:t>
            </a:r>
            <a:br>
              <a:rPr lang="ru-RU" alt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совет № 2</a:t>
            </a:r>
            <a:r>
              <a:rPr lang="ru-RU" alt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 </a:t>
            </a:r>
            <a:r>
              <a:rPr lang="ru-RU" alt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развивающей предметно-пространственной </a:t>
            </a:r>
            <a:r>
              <a:rPr lang="ru-RU" alt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среды </a:t>
            </a:r>
            <a:r>
              <a:rPr lang="ru-RU" alt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alt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ДОУ в рамках реализации </a:t>
            </a:r>
            <a:r>
              <a:rPr lang="ru-RU" alt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ФГОС ДО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1512168"/>
          </a:xfrm>
        </p:spPr>
        <p:txBody>
          <a:bodyPr/>
          <a:lstStyle/>
          <a:p>
            <a:pPr lvl="0" algn="l"/>
            <a:r>
              <a:rPr lang="ru-RU" alt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Подготовил: </a:t>
            </a:r>
          </a:p>
          <a:p>
            <a:pPr lvl="0" algn="l"/>
            <a:r>
              <a:rPr lang="ru-RU" alt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</a:t>
            </a:r>
            <a:r>
              <a:rPr lang="ru-RU" alt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 Хренова Д.С.</a:t>
            </a:r>
          </a:p>
          <a:p>
            <a:pPr lvl="0" algn="l"/>
            <a:r>
              <a:rPr lang="ru-RU" alt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15.12.2015г.</a:t>
            </a:r>
            <a:endParaRPr lang="ru-RU" alt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/>
          <a:lstStyle/>
          <a:p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познавательный;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литературный;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конструктивный;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изоискусства;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экологический;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учебной деятельности;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театрализованной деятельности;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экспериментально – исследовательской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личностный центр;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музыкальный. 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4163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87424"/>
            <a:ext cx="8229600" cy="1944216"/>
          </a:xfrm>
        </p:spPr>
        <p:txBody>
          <a:bodyPr/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Отличительные признаки  РППС в разных возрастных группах: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/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1.Для детей третьего года жизни — это достаточно большое пространство для удовлетворения потребности в активном движении;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2.В группе четвертого года жизни — это насыщенный центр сюжетно-ролевых игр с орудийными и ролевыми атрибутами;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3.В отношении детей среднего дошкольного возраста необходимо учесть их потребность в игре со сверстниками и особенность уединяться;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4.В старшем дошкольном возрасте чрезвычайно важно предлагать детям игры, развивающие восприятие, память, внимание и т. д.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4163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5865515"/>
          </a:xfrm>
        </p:spPr>
        <p:txBody>
          <a:bodyPr/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Центры могут быть разграничены (полки, напольное покрытие, коробки, мольберты, столы и возвышения можно использовать для разграничения пространства), но вместе с тем, 1/3 пространства группы свободна для организации игр и деятельности большого количества детей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Мебель и оборудование расставлены таким образом, чтобы обеспечивать свободное и безопасное передвижение детей (не должно, быть, слишком, много, открытого, пространства, которое бы провоцировало детей бегать с опасностью для других детей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«тихие» и «шумные» центры достаточно разнесены, чтобы дети не мешали друг другу (уровень шума влияет на желание передвигаться, уровень тревожности и творческие возможности детей); оформление «уголка уединения» необходимо для отдыха ребенку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материалы, которые стимулируют познавательную и речевую деятельность, детей включены во все центры;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материалы, которые позволяют ребенку разворачивать самостоятельную деятельность представлены в достаточном количестве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центры допускают как индивидуальные занятия детей, так и объединения детей в малые и большие группы;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/>
          <a:lstStyle/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38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центры предназначены как для самостоятельной, совместной деятельности детей и взрослых, так и для проведения некоторых видов занятий;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чтения, прослушивания музыки, отдыха есть достаточно мягких «посадочных мест» (подушки, обтянутые пенопластовые матрацы, кресла, пуфики и пр.);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помещении достаточно столов и стульев, чтобы все дети могли одновременно разместиться за ними (желательно, чтобы, столы были небольшие и стояли бы в разных местах группы);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помещение группы организовано так, чтобы воспитатели могли одновременно наблюдать за тем, что происходит в большинстве центров;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материалы, а так же детские рисунки и поделки развешаны на уровне глаз ребенка;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каждого ребенка есть индивидуальное место, куда он может положить свои вещи и предметы.</a:t>
            </a:r>
          </a:p>
        </p:txBody>
      </p:sp>
    </p:spTree>
    <p:extLst>
      <p:ext uri="{BB962C8B-B14F-4D97-AF65-F5344CB8AC3E}">
        <p14:creationId xmlns:p14="http://schemas.microsoft.com/office/powerpoint/2010/main" xmlns="" val="368601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Создавая  развивающую среду необходимо помнить: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Среда должна выполнять образовательную, развивающую, воспитывающую, стимулирующую, организованную, коммуникативную функции. Но самое главное - она должна работать на развитие самостоятельности и самодеятельности ребенка.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гибкое и вариативное использование пространства. Среда должна служить удовлетворению потребностей и интересов ребенка.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и дизайн предметов ориентирована на безопасность и возраст детей.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 декора должны быть легко сменяемыми.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каждой группе необходимо предусмотреть место для детской экспериментальной деятельности.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2832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192688"/>
          </a:xfrm>
        </p:spPr>
        <p:txBody>
          <a:bodyPr/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Организуя предметную среду в группе необходимо учитывать закономерности психического развития, показатели их здоровья, психофизиологические и коммуникативные особенности, уровень речевого развития, а также показатели эмоциональной сферы.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Цветовая палитра должна быть представлена теплыми, пастельными тонами.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создании развивающего пространства в группе необходимо учитывать ведущую роль игровой деятельности.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Предметно-развивающая среда должна меняться в зависимости от возрастных особенностей детей, образовательной программы.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9270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Вывод: 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развивающей предметно – пространственной среды в ДОУ с учетом требований ФГОС строится таким образом, чтобы дать возможность наиболее эффективно развивать индивидуальность каждого ребенка с учетом его склонностей, интересов, уровня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активности</a:t>
            </a: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112" y="3789040"/>
            <a:ext cx="3024187" cy="259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42645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892480" cy="5721499"/>
          </a:xfrm>
        </p:spPr>
        <p:txBody>
          <a:bodyPr/>
          <a:lstStyle/>
          <a:p>
            <a:pPr marL="0" indent="0">
              <a:buNone/>
            </a:pP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любых делах при максимуме сложностей </a:t>
            </a:r>
          </a:p>
          <a:p>
            <a:pPr marL="0" indent="0">
              <a:buNone/>
            </a:pPr>
            <a:r>
              <a:rPr lang="ru-RU" sz="3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 к проблеме все-таки один:</a:t>
            </a:r>
          </a:p>
          <a:p>
            <a:pPr marL="0" indent="0">
              <a:buNone/>
            </a:pPr>
            <a:r>
              <a:rPr lang="ru-RU" sz="3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Желанье- это множество возможностей, </a:t>
            </a:r>
          </a:p>
          <a:p>
            <a:pPr marL="0" indent="0">
              <a:buNone/>
            </a:pPr>
            <a:r>
              <a:rPr lang="ru-RU" sz="3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нежеланье- множество причин…</a:t>
            </a:r>
          </a:p>
          <a:p>
            <a:pPr marL="0" indent="0">
              <a:buNone/>
            </a:pP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Эдуард Асадов 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2645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864096"/>
          </a:xfrm>
        </p:spPr>
        <p:txBody>
          <a:bodyPr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95536" y="764704"/>
            <a:ext cx="8208912" cy="5040560"/>
          </a:xfrm>
        </p:spPr>
        <p:txBody>
          <a:bodyPr/>
          <a:lstStyle/>
          <a:p>
            <a:endParaRPr lang="ru-RU" sz="2800" dirty="0" smtClean="0"/>
          </a:p>
          <a:p>
            <a:r>
              <a:rPr lang="ru-RU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Развивающая предметно- пространственная среда, что это? </a:t>
            </a:r>
            <a:endParaRPr lang="ru-RU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864096"/>
          </a:xfrm>
        </p:spPr>
        <p:txBody>
          <a:bodyPr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95536" y="260648"/>
            <a:ext cx="8208912" cy="5544616"/>
          </a:xfrm>
        </p:spPr>
        <p:txBody>
          <a:bodyPr/>
          <a:lstStyle/>
          <a:p>
            <a:endParaRPr lang="ru-RU" sz="2800" dirty="0" smtClean="0"/>
          </a:p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«Развивающая предметная среда 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это система материальных объектов деятельности ребёнка, функционально моделирующая содержание его духовного и физического развития. Обогащённая среда предполагает единство социальных и предметных средств обеспечения разнообразной деятельности ребёнка» </a:t>
            </a:r>
          </a:p>
          <a:p>
            <a:pPr algn="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(С.Л. Новосёлова)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74442"/>
          </a:xfrm>
        </p:spPr>
        <p:txBody>
          <a:bodyPr/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ФГОС ДО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нацеливает на личностно-ориентированный подход к каждому ребенку для сохранения самоценности дошкольного детства, на отсутствие жесткой регламентации детской деятельности.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90406" y="4437063"/>
            <a:ext cx="5163187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17614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5760640"/>
          </a:xfrm>
        </p:spPr>
        <p:txBody>
          <a:bodyPr/>
          <a:lstStyle/>
          <a:p>
            <a:pPr algn="l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                  Функции РППС</a:t>
            </a: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Организующая функция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её цель – предложить ребёнку разнообразный материал для его активного участия в разных видах деятельности;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Воспитательная функция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её цель- наполнение и построение развивающей среды должны быть ориентированы на создание ситуаций, когда дети стоят перед нравственным выбором: уступить или взять себе, поделиться или действовать самому. Среда является центром, где зарождается основа для сотрудничества, положительных взаимоотношений, организованного поведения, бережного отношения.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Развивающая функция: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её цель- соответствие содержания каждой деятельности «зоне актуального развития» самого слабого и «зоне ближайшего развития» самого сильного ребёнка в группе.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6021288"/>
            <a:ext cx="8229600" cy="104875"/>
          </a:xfrm>
        </p:spPr>
        <p:txBody>
          <a:bodyPr/>
          <a:lstStyle/>
          <a:p>
            <a:pPr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817614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74442"/>
          </a:xfrm>
        </p:spPr>
        <p:txBody>
          <a:bodyPr/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часть: «Педагогический сундучок»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17614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РППС  должна обеспечить :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>
              <a:buNone/>
            </a:pPr>
            <a:endParaRPr lang="ru-RU" sz="2400" dirty="0" smtClean="0"/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Возможность общения и совместной деятельности детей и взрослых, двигательной активности детей, а также возможности для уединения.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Реализацию различных образовательных программ;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Учёт национально-культурных, климатических условий, в которых осуществляется образовательная деятельность;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Учёт возрастных особенностей детей 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0249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Какой должна быть РППС? </a:t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>
              <a:buNone/>
            </a:pPr>
            <a:endParaRPr lang="ru-RU" sz="2800" dirty="0" smtClean="0"/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Содержательно- насыщенной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Трансформируемой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Полифункциональной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Вариативной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Доступной 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Безопасной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0249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принципы организации РППС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6048672"/>
          </a:xfrm>
        </p:spPr>
        <p:txBody>
          <a:bodyPr/>
          <a:lstStyle/>
          <a:p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Содержательно-насыщенная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средства обучения, инвентарь, оборудование, которые позволяют обеспечить все виды детской деятельности; эмоциональное благополучие детей; возможность самовыражения детей.</a:t>
            </a:r>
          </a:p>
          <a:p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Трансформируемая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возможность изменения РППС в зависимости от образовательной ситуации, интересов и возможностей детей.</a:t>
            </a:r>
          </a:p>
          <a:p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Полифункциональная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возможность разнообразного использования составляющих РППС в разных видах детской активности.</a:t>
            </a:r>
          </a:p>
          <a:p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свободный доступ воспитанников к играм, игрушкам, материалам, пособиям, обеспечивающим все виды детской деятельности.</a:t>
            </a:r>
          </a:p>
          <a:p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соответствие элементов РППС требованиям по обеспечению надежности и безопасности их использования.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5319339"/>
      </p:ext>
    </p:extLst>
  </p:cSld>
  <p:clrMapOvr>
    <a:masterClrMapping/>
  </p:clrMapOvr>
</p:sld>
</file>

<file path=ppt/theme/theme1.xml><?xml version="1.0" encoding="utf-8"?>
<a:theme xmlns:a="http://schemas.openxmlformats.org/drawingml/2006/main" name="44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44</Template>
  <TotalTime>996</TotalTime>
  <Words>863</Words>
  <Application>Microsoft Office PowerPoint</Application>
  <PresentationFormat>Экран (4:3)</PresentationFormat>
  <Paragraphs>81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44</vt:lpstr>
      <vt:lpstr>МДОУ «Детский сад № 126»   Педагогический совет № 2  Проектирование развивающей предметно-пространственной среды в ДОУ в рамках реализации ФГОС ДО</vt:lpstr>
      <vt:lpstr>Слайд 2</vt:lpstr>
      <vt:lpstr>Слайд 3</vt:lpstr>
      <vt:lpstr>ФГОС ДО нацеливает на личностно-ориентированный подход к каждому ребенку для сохранения самоценности дошкольного детства, на отсутствие жесткой регламентации детской деятельности.</vt:lpstr>
      <vt:lpstr>                   Функции РППС 1. Организующая функция: её цель – предложить ребёнку разнообразный материал для его активного участия в разных видах деятельности;  2. Воспитательная функция : её цель- наполнение и построение развивающей среды должны быть ориентированы на создание ситуаций, когда дети стоят перед нравственным выбором: уступить или взять себе, поделиться или действовать самому. Среда является центром, где зарождается основа для сотрудничества, положительных взаимоотношений, организованного поведения, бережного отношения.  3.  Развивающая функция: её цель- соответствие содержания каждой деятельности «зоне актуального развития» самого слабого и «зоне ближайшего развития» самого сильного ребёнка в группе.  </vt:lpstr>
      <vt:lpstr>Практическая часть: «Педагогический сундучок»</vt:lpstr>
      <vt:lpstr> РППС  должна обеспечить :</vt:lpstr>
      <vt:lpstr>Какой должна быть РППС?  </vt:lpstr>
      <vt:lpstr>Основные принципы организации РППС</vt:lpstr>
      <vt:lpstr>Центры:</vt:lpstr>
      <vt:lpstr>Отличительные признаки  РППС в разных возрастных группах:</vt:lpstr>
      <vt:lpstr>Слайд 12</vt:lpstr>
      <vt:lpstr>Слайд 13</vt:lpstr>
      <vt:lpstr>Создавая  развивающую среду необходимо помнить: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развивающей предметно-пространственной среды дошкольников в соответствии с требованиями ФГОС ДО</dc:title>
  <dc:creator>Татьяна Морозова</dc:creator>
  <cp:lastModifiedBy>Пользователь</cp:lastModifiedBy>
  <cp:revision>43</cp:revision>
  <dcterms:created xsi:type="dcterms:W3CDTF">2015-02-12T06:36:03Z</dcterms:created>
  <dcterms:modified xsi:type="dcterms:W3CDTF">2016-01-21T05:53:11Z</dcterms:modified>
</cp:coreProperties>
</file>