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68" r:id="rId6"/>
    <p:sldId id="263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B73"/>
    <a:srgbClr val="006600"/>
    <a:srgbClr val="2E507A"/>
    <a:srgbClr val="FFFF71"/>
    <a:srgbClr val="B64A80"/>
    <a:srgbClr val="FFFF99"/>
    <a:srgbClr val="BF3587"/>
    <a:srgbClr val="79296A"/>
    <a:srgbClr val="C24456"/>
    <a:srgbClr val="303F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7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8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80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1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6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5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1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3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8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1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20688"/>
            <a:ext cx="69127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200" dirty="0" smtClean="0">
                <a:ln w="6350">
                  <a:noFill/>
                </a:ln>
                <a:solidFill>
                  <a:srgbClr val="8F0B7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ЗООЛОГИЯ</a:t>
            </a:r>
            <a:endParaRPr lang="ru-RU" sz="7200" b="1" cap="all" spc="200" dirty="0">
              <a:ln w="6350">
                <a:noFill/>
              </a:ln>
              <a:solidFill>
                <a:srgbClr val="8F0B7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5013176"/>
            <a:ext cx="3816424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8F0B73"/>
                </a:solidFill>
              </a:rPr>
              <a:t>Выполнила:</a:t>
            </a:r>
          </a:p>
          <a:p>
            <a:pPr algn="r"/>
            <a:r>
              <a:rPr lang="ru-RU" sz="2800" b="1" dirty="0" smtClean="0">
                <a:solidFill>
                  <a:srgbClr val="8F0B73"/>
                </a:solidFill>
              </a:rPr>
              <a:t> </a:t>
            </a:r>
            <a:r>
              <a:rPr lang="ru-RU" sz="2800" b="1" smtClean="0">
                <a:solidFill>
                  <a:srgbClr val="8F0B73"/>
                </a:solidFill>
              </a:rPr>
              <a:t>ученица </a:t>
            </a:r>
            <a:r>
              <a:rPr lang="ru-RU" sz="2800" b="1" smtClean="0">
                <a:solidFill>
                  <a:srgbClr val="8F0B73"/>
                </a:solidFill>
              </a:rPr>
              <a:t>3 </a:t>
            </a:r>
            <a:r>
              <a:rPr lang="ru-RU" sz="2800" b="1" dirty="0" smtClean="0">
                <a:solidFill>
                  <a:srgbClr val="8F0B73"/>
                </a:solidFill>
              </a:rPr>
              <a:t>«2» класса </a:t>
            </a:r>
          </a:p>
          <a:p>
            <a:pPr algn="r"/>
            <a:r>
              <a:rPr lang="ru-RU" sz="2800" b="1" dirty="0" smtClean="0">
                <a:solidFill>
                  <a:srgbClr val="8F0B73"/>
                </a:solidFill>
              </a:rPr>
              <a:t>Хренова Арсения</a:t>
            </a:r>
            <a:endParaRPr lang="ru-RU" sz="2800" b="1" dirty="0">
              <a:solidFill>
                <a:srgbClr val="8F0B73"/>
              </a:solidFill>
            </a:endParaRPr>
          </a:p>
        </p:txBody>
      </p:sp>
      <p:pic>
        <p:nvPicPr>
          <p:cNvPr id="1027" name="Picture 3" descr="E:\зоология\img3.jpg"/>
          <p:cNvPicPr>
            <a:picLocks noChangeAspect="1" noChangeArrowheads="1"/>
          </p:cNvPicPr>
          <p:nvPr/>
        </p:nvPicPr>
        <p:blipFill>
          <a:blip r:embed="rId3" cstate="print"/>
          <a:srcRect l="3932" t="18500" r="3932" b="2751"/>
          <a:stretch>
            <a:fillRect/>
          </a:stretch>
        </p:blipFill>
        <p:spPr bwMode="auto">
          <a:xfrm>
            <a:off x="755576" y="1916832"/>
            <a:ext cx="5616624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20688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200" dirty="0" smtClean="0">
                <a:ln w="6350">
                  <a:noFill/>
                </a:ln>
                <a:solidFill>
                  <a:srgbClr val="8F0B7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ЗООЛОГИЯ-</a:t>
            </a:r>
            <a:endParaRPr lang="ru-RU" sz="5400" b="1" cap="all" spc="200" dirty="0">
              <a:ln w="6350">
                <a:noFill/>
              </a:ln>
              <a:solidFill>
                <a:srgbClr val="8F0B7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5157192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8F0B73"/>
                </a:solidFill>
              </a:rPr>
              <a:t>это наука о животных </a:t>
            </a:r>
            <a:endParaRPr lang="ru-RU" sz="4800" b="1" dirty="0">
              <a:solidFill>
                <a:srgbClr val="8F0B73"/>
              </a:solidFill>
            </a:endParaRPr>
          </a:p>
        </p:txBody>
      </p:sp>
      <p:pic>
        <p:nvPicPr>
          <p:cNvPr id="5" name="Рисунок 4" descr="E:\зоология\slide_1.jpg"/>
          <p:cNvPicPr/>
          <p:nvPr/>
        </p:nvPicPr>
        <p:blipFill>
          <a:blip r:embed="rId3" cstate="print"/>
          <a:srcRect b="23981"/>
          <a:stretch>
            <a:fillRect/>
          </a:stretch>
        </p:blipFill>
        <p:spPr bwMode="auto">
          <a:xfrm>
            <a:off x="1475656" y="1556792"/>
            <a:ext cx="5944009" cy="338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0688"/>
            <a:ext cx="86409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200" dirty="0" smtClean="0">
                <a:ln w="6350">
                  <a:noFill/>
                </a:ln>
                <a:solidFill>
                  <a:srgbClr val="8F0B73"/>
                </a:solidFill>
                <a:latin typeface="Times New Roman" pitchFamily="18" charset="0"/>
                <a:cs typeface="Times New Roman" pitchFamily="18" charset="0"/>
              </a:rPr>
              <a:t>Зоология изучает строение и развитие животных</a:t>
            </a:r>
            <a:endParaRPr lang="ru-RU" sz="4000" b="1" cap="all" spc="200" dirty="0">
              <a:ln w="6350">
                <a:noFill/>
              </a:ln>
              <a:solidFill>
                <a:srgbClr val="8F0B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fullref.ru/files/1/49ef2aedbe7820434ebd7d790b3a97cf.html_files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3312368" cy="3398601"/>
          </a:xfrm>
          <a:prstGeom prst="rect">
            <a:avLst/>
          </a:prstGeom>
          <a:noFill/>
        </p:spPr>
      </p:pic>
      <p:pic>
        <p:nvPicPr>
          <p:cNvPr id="5124" name="Picture 4" descr="http://raduga.name/wp-content/uploads/2014/08/546456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80928"/>
            <a:ext cx="4597597" cy="3425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200" dirty="0" smtClean="0">
                <a:ln w="6350">
                  <a:noFill/>
                </a:ln>
                <a:solidFill>
                  <a:srgbClr val="8F0B73"/>
                </a:solidFill>
                <a:latin typeface="Times New Roman" pitchFamily="18" charset="0"/>
                <a:cs typeface="Times New Roman" pitchFamily="18" charset="0"/>
              </a:rPr>
              <a:t>Зоология изучает места обитания  животных</a:t>
            </a:r>
            <a:endParaRPr lang="ru-RU" sz="4000" b="1" cap="all" spc="200" dirty="0">
              <a:ln w="6350">
                <a:noFill/>
              </a:ln>
              <a:solidFill>
                <a:srgbClr val="8F0B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multytoys.ru/toys/item/picture/pazl_rossiya_russkij_100_detal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291089" cy="4879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200" dirty="0" smtClean="0">
                <a:ln w="6350">
                  <a:noFill/>
                </a:ln>
                <a:solidFill>
                  <a:srgbClr val="8F0B73"/>
                </a:solidFill>
                <a:latin typeface="Times New Roman" pitchFamily="18" charset="0"/>
                <a:cs typeface="Times New Roman" pitchFamily="18" charset="0"/>
              </a:rPr>
              <a:t>Зоология изучает разнообразие видов животных</a:t>
            </a:r>
            <a:endParaRPr lang="ru-RU" sz="4000" b="1" cap="all" spc="200" dirty="0">
              <a:ln w="6350">
                <a:noFill/>
              </a:ln>
              <a:solidFill>
                <a:srgbClr val="8F0B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E:\зоология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381328" cy="4785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200" dirty="0" smtClean="0">
                <a:ln w="6350">
                  <a:noFill/>
                </a:ln>
                <a:solidFill>
                  <a:srgbClr val="8F0B7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нашей планете около 2 миллионов видов животных</a:t>
            </a:r>
            <a:endParaRPr lang="ru-RU" sz="3600" b="1" cap="all" spc="200" dirty="0">
              <a:ln w="6350">
                <a:noFill/>
              </a:ln>
              <a:solidFill>
                <a:srgbClr val="8F0B7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900igr.net/datas/biologija/Klassifikatsija-zhivotnykh/0003-003-Tema.jpg"/>
          <p:cNvPicPr>
            <a:picLocks noChangeAspect="1" noChangeArrowheads="1"/>
          </p:cNvPicPr>
          <p:nvPr/>
        </p:nvPicPr>
        <p:blipFill>
          <a:blip r:embed="rId3" cstate="print"/>
          <a:srcRect l="4725" t="23750" r="4714" b="5901"/>
          <a:stretch>
            <a:fillRect/>
          </a:stretch>
        </p:blipFill>
        <p:spPr bwMode="auto">
          <a:xfrm>
            <a:off x="251520" y="1628800"/>
            <a:ext cx="828092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200" dirty="0" smtClean="0">
                <a:ln w="6350">
                  <a:noFill/>
                </a:ln>
                <a:solidFill>
                  <a:srgbClr val="8F0B7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Основателем зоологии является Аристотель</a:t>
            </a:r>
            <a:endParaRPr lang="ru-RU" sz="3600" b="1" cap="all" spc="200" dirty="0">
              <a:ln w="6350">
                <a:noFill/>
              </a:ln>
              <a:solidFill>
                <a:srgbClr val="8F0B7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E:\зоология\83303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572000" cy="439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00808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spc="200" dirty="0" smtClean="0">
              <a:ln w="6350">
                <a:noFill/>
              </a:ln>
              <a:solidFill>
                <a:srgbClr val="8F0B7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spc="200" dirty="0" smtClean="0">
              <a:ln w="6350">
                <a:noFill/>
              </a:ln>
              <a:solidFill>
                <a:srgbClr val="8F0B7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spc="200" dirty="0" smtClean="0">
                <a:ln w="6350">
                  <a:noFill/>
                </a:ln>
                <a:solidFill>
                  <a:srgbClr val="8F0B7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cap="all" spc="200" dirty="0">
              <a:ln w="6350">
                <a:noFill/>
              </a:ln>
              <a:solidFill>
                <a:srgbClr val="8F0B7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buzzfeedturkiye.com/uploadedfiles/funny-Animals-In-Cool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851919" cy="2849396"/>
          </a:xfrm>
          <a:prstGeom prst="rect">
            <a:avLst/>
          </a:prstGeom>
          <a:noFill/>
        </p:spPr>
      </p:pic>
      <p:pic>
        <p:nvPicPr>
          <p:cNvPr id="25604" name="Picture 4" descr="http://wap.sasisa.ru/blog/d_content/1155582934/16b13779c7e126a818283477ea6465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917382" cy="2533241"/>
          </a:xfrm>
          <a:prstGeom prst="rect">
            <a:avLst/>
          </a:prstGeom>
          <a:noFill/>
        </p:spPr>
      </p:pic>
      <p:pic>
        <p:nvPicPr>
          <p:cNvPr id="25606" name="Picture 6" descr="http://lh6.ggpht.com/-F7uKr8GCZU4/T5R528sKV6I/AAAAAAACtn8/oJ6aQjZVJ5g/clip_image018_thumb%25255B1%25255D.jpg?imgmax=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01008"/>
            <a:ext cx="3672408" cy="2764623"/>
          </a:xfrm>
          <a:prstGeom prst="rect">
            <a:avLst/>
          </a:prstGeom>
          <a:noFill/>
        </p:spPr>
      </p:pic>
      <p:pic>
        <p:nvPicPr>
          <p:cNvPr id="25608" name="Picture 8" descr="http://www.t2012.ru/_ph/2/2/647280143.jpg?14463754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60648"/>
            <a:ext cx="3523703" cy="2639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49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 Windows</cp:lastModifiedBy>
  <cp:revision>27</cp:revision>
  <dcterms:created xsi:type="dcterms:W3CDTF">2015-02-22T20:56:18Z</dcterms:created>
  <dcterms:modified xsi:type="dcterms:W3CDTF">2018-01-22T06:21:27Z</dcterms:modified>
</cp:coreProperties>
</file>