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9" r:id="rId3"/>
    <p:sldId id="260" r:id="rId4"/>
    <p:sldId id="261" r:id="rId5"/>
    <p:sldId id="262" r:id="rId6"/>
    <p:sldId id="27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3" r:id="rId16"/>
    <p:sldId id="271" r:id="rId1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7C5A-AE86-4E99-9433-FDC76DBD7EA9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E4E13-B845-458A-9EF0-ADF112B83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34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366007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A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557" y="1825625"/>
            <a:ext cx="53452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02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04538"/>
            <a:ext cx="10515600" cy="986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29586"/>
            <a:ext cx="3932237" cy="1427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557" y="689548"/>
            <a:ext cx="10867869" cy="100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3C3B1D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557" y="1825625"/>
            <a:ext cx="10867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5855-60BD-46F5-8A70-283715C81C84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7DB5-9D31-4A8A-800D-4509A7CB2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E5C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2031"/>
          </a:xfrm>
        </p:spPr>
        <p:txBody>
          <a:bodyPr>
            <a:normAutofit/>
          </a:bodyPr>
          <a:lstStyle/>
          <a:p>
            <a:r>
              <a:rPr lang="ru-RU" sz="3600" dirty="0"/>
              <a:t>КОМПОЗИЦИЯ ИЗ БИСЕРА «ГАДКИЙ УТЕНОК»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7379" y="3997823"/>
            <a:ext cx="3552967" cy="19935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/>
              <a:t>Автор проекта:</a:t>
            </a:r>
          </a:p>
          <a:p>
            <a:pPr algn="l"/>
            <a:r>
              <a:rPr lang="ru-RU" dirty="0"/>
              <a:t>Безрук Виктория  </a:t>
            </a:r>
            <a:endParaRPr lang="ru-RU" dirty="0" smtClean="0"/>
          </a:p>
          <a:p>
            <a:pPr algn="l"/>
            <a:r>
              <a:rPr lang="ru-RU" dirty="0" smtClean="0"/>
              <a:t> ученица  </a:t>
            </a:r>
            <a:r>
              <a:rPr lang="ru-RU" dirty="0"/>
              <a:t>7«Б» класса</a:t>
            </a:r>
          </a:p>
          <a:p>
            <a:pPr algn="l"/>
            <a:r>
              <a:rPr lang="ru-RU" dirty="0"/>
              <a:t>Руководитель проекта:</a:t>
            </a:r>
          </a:p>
          <a:p>
            <a:pPr algn="l"/>
            <a:r>
              <a:rPr lang="ru-RU" dirty="0"/>
              <a:t>учитель технологии</a:t>
            </a:r>
          </a:p>
          <a:p>
            <a:pPr algn="l"/>
            <a:r>
              <a:rPr lang="ru-RU" dirty="0"/>
              <a:t>Н. И. Гаврилова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6946" y="791065"/>
            <a:ext cx="5084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Творческий проект по технологии</a:t>
            </a:r>
          </a:p>
        </p:txBody>
      </p:sp>
      <p:pic>
        <p:nvPicPr>
          <p:cNvPr id="8194" name="Picture 2" descr="C:\Users\комп\Desktop\през\IMG_20170415_135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9" y="3487003"/>
            <a:ext cx="3839570" cy="27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262" y="1058038"/>
            <a:ext cx="10867869" cy="1001140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ПОЛУЧЕННЫХ РЕЗУЛЬТАТОВ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2" y="2506662"/>
            <a:ext cx="705231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выполнении данной работы я научилась планировать и реализовывать творческий проект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Создание  проекта способствовало развитию и улучшению моих умений в области </a:t>
            </a:r>
            <a:r>
              <a:rPr lang="ru-RU" dirty="0" err="1"/>
              <a:t>бисероплетение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C:\Users\комп\Desktop\през\IMG_20170415_135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1" y="2019869"/>
            <a:ext cx="3755680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0681" y="1705970"/>
            <a:ext cx="7461745" cy="447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Взявшись за такое занятие как плетение бисером, в первую очередь необходимо запастись хорошим терпением, далее нужно приобрести материалы, и конечно, обязательно следует подобрать лучшие схемы </a:t>
            </a:r>
            <a:r>
              <a:rPr lang="ru-RU" dirty="0" err="1"/>
              <a:t>бисероплетения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Важно </a:t>
            </a:r>
            <a:r>
              <a:rPr lang="ru-RU" dirty="0"/>
              <a:t>отметить, что для начала схемы не должны быть слишком сложными, это может совершенно отбить желание заниматься бисером, если такое изделие не получится.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stranamasterov.ru/img/i2011/12/13/ptic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6"/>
          <a:stretch/>
        </p:blipFill>
        <p:spPr bwMode="auto">
          <a:xfrm>
            <a:off x="717502" y="928048"/>
            <a:ext cx="3172110" cy="499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614" y="402945"/>
            <a:ext cx="10867869" cy="1001140"/>
          </a:xfrm>
        </p:spPr>
        <p:txBody>
          <a:bodyPr/>
          <a:lstStyle/>
          <a:p>
            <a:r>
              <a:rPr lang="ru-RU" dirty="0"/>
              <a:t>Техника безопасности</a:t>
            </a:r>
          </a:p>
        </p:txBody>
      </p:sp>
      <p:pic>
        <p:nvPicPr>
          <p:cNvPr id="6147" name="Picture 3" descr="C:\Users\комп\Desktop\през\IMG_20170415_14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65" y="3964259"/>
            <a:ext cx="3100039" cy="23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19" y="1293363"/>
            <a:ext cx="10867869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1.Аккуратно работать с ножницами и иглами.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2.Класть ножницы справа с сомкнутыми лезвиями, направленными от себя.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3. Передавать и переносить ножницы колечками вперед, и с сомкнутыми лезвиями.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4.Не оставлять ножницы около подвижных частей машины.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5.Соблюдать правильную осанку во время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0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838" y="659907"/>
            <a:ext cx="10867869" cy="1001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Реклама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444" y="1078732"/>
            <a:ext cx="4544702" cy="536357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2900" dirty="0"/>
          </a:p>
          <a:p>
            <a:pPr marL="0" indent="0" algn="ctr">
              <a:buNone/>
            </a:pPr>
            <a:r>
              <a:rPr lang="ru-RU" sz="2900" dirty="0" smtClean="0"/>
              <a:t>Фантазии </a:t>
            </a:r>
            <a:r>
              <a:rPr lang="ru-RU" sz="2900" dirty="0"/>
              <a:t>полёт и рук творенье</a:t>
            </a:r>
          </a:p>
          <a:p>
            <a:pPr marL="0" indent="0" algn="ctr">
              <a:buNone/>
            </a:pPr>
            <a:r>
              <a:rPr lang="ru-RU" sz="2900" dirty="0"/>
              <a:t>С восторгом я держу в своих руках…</a:t>
            </a:r>
          </a:p>
          <a:p>
            <a:pPr marL="0" indent="0" algn="ctr">
              <a:buNone/>
            </a:pPr>
            <a:r>
              <a:rPr lang="ru-RU" sz="2900" dirty="0"/>
              <a:t>Не знает, к счастью, красота старенья,</a:t>
            </a:r>
          </a:p>
          <a:p>
            <a:pPr marL="0" indent="0" algn="ctr">
              <a:buNone/>
            </a:pPr>
            <a:r>
              <a:rPr lang="ru-RU" sz="2900" dirty="0"/>
              <a:t>Любовь к прекрасному живёт в веках.</a:t>
            </a:r>
          </a:p>
          <a:p>
            <a:pPr marL="0" indent="0" algn="ctr">
              <a:buNone/>
            </a:pPr>
            <a:r>
              <a:rPr lang="ru-RU" sz="2900" dirty="0"/>
              <a:t>Умелец может сделать из железки,</a:t>
            </a:r>
          </a:p>
          <a:p>
            <a:pPr marL="0" indent="0" algn="ctr">
              <a:buNone/>
            </a:pPr>
            <a:r>
              <a:rPr lang="ru-RU" sz="2900" dirty="0"/>
              <a:t>Из камня, дерева – шедевры красоты.</a:t>
            </a:r>
          </a:p>
          <a:p>
            <a:pPr marL="0" indent="0" algn="ctr">
              <a:buNone/>
            </a:pPr>
            <a:r>
              <a:rPr lang="ru-RU" sz="2900" dirty="0"/>
              <a:t>Из разноцветья бисера и лески,</a:t>
            </a:r>
          </a:p>
          <a:p>
            <a:pPr marL="0" indent="0" algn="ctr">
              <a:buNone/>
            </a:pPr>
            <a:r>
              <a:rPr lang="ru-RU" sz="2900" dirty="0"/>
              <a:t>Как в сказке, чудеса творим и мы.</a:t>
            </a:r>
          </a:p>
          <a:p>
            <a:pPr marL="0" indent="0" algn="ctr">
              <a:buNone/>
            </a:pPr>
            <a:r>
              <a:rPr lang="ru-RU" sz="2900" dirty="0"/>
              <a:t>Цветов касаюсь осторожно,</a:t>
            </a:r>
          </a:p>
          <a:p>
            <a:pPr marL="0" indent="0" algn="ctr">
              <a:buNone/>
            </a:pPr>
            <a:r>
              <a:rPr lang="ru-RU" sz="2900" dirty="0"/>
              <a:t>Они чаруют и ласкают взор.</a:t>
            </a:r>
          </a:p>
          <a:p>
            <a:pPr marL="0" indent="0" algn="ctr">
              <a:buNone/>
            </a:pPr>
            <a:r>
              <a:rPr lang="ru-RU" sz="2900" dirty="0"/>
              <a:t>Представить трудно, как это возможно</a:t>
            </a:r>
          </a:p>
          <a:p>
            <a:pPr marL="0" indent="0" algn="ctr">
              <a:buNone/>
            </a:pPr>
            <a:r>
              <a:rPr lang="ru-RU" sz="2900" dirty="0"/>
              <a:t>Создать невиданной красы узор.</a:t>
            </a:r>
          </a:p>
          <a:p>
            <a:pPr marL="0" indent="0" algn="ctr">
              <a:buNone/>
            </a:pPr>
            <a:r>
              <a:rPr lang="ru-RU" sz="2900" dirty="0"/>
              <a:t>Как результат терпенья и уменья –</a:t>
            </a:r>
          </a:p>
          <a:p>
            <a:pPr marL="0" indent="0" algn="ctr">
              <a:buNone/>
            </a:pPr>
            <a:r>
              <a:rPr lang="ru-RU" sz="2900" dirty="0"/>
              <a:t>Изящество, и цвета чистота,</a:t>
            </a:r>
          </a:p>
          <a:p>
            <a:pPr marL="0" indent="0" algn="ctr">
              <a:buNone/>
            </a:pPr>
            <a:r>
              <a:rPr lang="ru-RU" sz="2900" dirty="0"/>
              <a:t>И совершенство формы…</a:t>
            </a:r>
          </a:p>
          <a:p>
            <a:pPr marL="0" indent="0" algn="ctr">
              <a:buNone/>
            </a:pPr>
            <a:r>
              <a:rPr lang="ru-RU" sz="2900" dirty="0"/>
              <a:t>Нет сомненья,</a:t>
            </a:r>
          </a:p>
          <a:p>
            <a:pPr marL="0" indent="0" algn="ctr">
              <a:buNone/>
            </a:pPr>
            <a:r>
              <a:rPr lang="ru-RU" sz="2900" dirty="0"/>
              <a:t>Наш мир спасут талант и красота!</a:t>
            </a:r>
          </a:p>
          <a:p>
            <a:endParaRPr lang="ru-RU" dirty="0"/>
          </a:p>
        </p:txBody>
      </p:sp>
      <p:pic>
        <p:nvPicPr>
          <p:cNvPr id="7170" name="Picture 2" descr="C:\Users\комп\Desktop\през\IMG_20170413_123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178">
            <a:off x="1058919" y="864624"/>
            <a:ext cx="2871637" cy="37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омп\Desktop\поделки\Новая папка (5)\Новая папка (6)\c0afc14b9104be40f255b032b5496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829">
            <a:off x="8434317" y="2631915"/>
            <a:ext cx="2925578" cy="35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18" y="921560"/>
            <a:ext cx="10867869" cy="100114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Практическая значимость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260" y="1815151"/>
            <a:ext cx="76255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Мой проект привлечёт людей к использованию бросового материала для украшения интерьера.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Взгляды </a:t>
            </a:r>
            <a:r>
              <a:rPr lang="ru-RU" dirty="0"/>
              <a:t>людей изменятся в лучшую сторону, люди не будут выбрасывать сухие ветки, тем самым загрязняя природу, а будут находить им применение, как  дополнение  к интерьеру  в бытовой сфере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Наш проект поможет создать эстетичную среду вокруг нас.</a:t>
            </a:r>
          </a:p>
          <a:p>
            <a:endParaRPr lang="ru-RU" dirty="0"/>
          </a:p>
        </p:txBody>
      </p:sp>
      <p:pic>
        <p:nvPicPr>
          <p:cNvPr id="7" name="Рисунок 6" descr="http://www.xxlbook.ru/imgh131335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t="5741" b="4742"/>
          <a:stretch/>
        </p:blipFill>
        <p:spPr bwMode="auto">
          <a:xfrm>
            <a:off x="655093" y="1705970"/>
            <a:ext cx="3084393" cy="438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0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овые\IMG_20170415_140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600502"/>
            <a:ext cx="10918209" cy="56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425" y="1537040"/>
            <a:ext cx="8045697" cy="296805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 !!!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6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Проблема, решаемая проектом: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3457" y="2661313"/>
            <a:ext cx="6332562" cy="32618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аким </a:t>
            </a:r>
            <a:r>
              <a:rPr lang="ru-RU" dirty="0"/>
              <a:t>образом изготовить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недорогой и </a:t>
            </a:r>
            <a:r>
              <a:rPr lang="ru-RU" dirty="0"/>
              <a:t>оригинальный подарок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украшения интерьера?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39">
            <a:off x="7110481" y="1951630"/>
            <a:ext cx="4302502" cy="38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557" y="989799"/>
            <a:ext cx="10867869" cy="100114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Обоснование выбранной темы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Актуальность данного проекта заключается в том, что в настоящее время утрачивают свою значимость подарки, сделанные своими руками. Многие не умеют их делать или  предпочитают купить готовое изделие. Но финансовые возможности не всегда позволяют это сделать. А изделия из бисера всегда модны и актуальны. В магазинах они стоят очень дорого, но если изготовить самому, то можно сэкономить свой бюджет.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8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500" y="1459602"/>
            <a:ext cx="9711389" cy="9175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Изготовить </a:t>
            </a:r>
            <a:r>
              <a:rPr lang="ru-RU" dirty="0"/>
              <a:t>композицию из бисера «Гадкий утенок»</a:t>
            </a:r>
          </a:p>
        </p:txBody>
      </p:sp>
      <p:pic>
        <p:nvPicPr>
          <p:cNvPr id="2050" name="Picture 2" descr="C:\Users\комп\Desktop\през\IMG_20170415_14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44" y="2377177"/>
            <a:ext cx="5969322" cy="36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Разработать </a:t>
            </a:r>
            <a:r>
              <a:rPr lang="ru-RU" dirty="0"/>
              <a:t>и реализовать проект</a:t>
            </a:r>
          </a:p>
          <a:p>
            <a:pPr marL="0" indent="0">
              <a:buNone/>
            </a:pPr>
            <a:r>
              <a:rPr lang="ru-RU" dirty="0" smtClean="0"/>
              <a:t>2. Получить </a:t>
            </a:r>
            <a:r>
              <a:rPr lang="ru-RU" dirty="0"/>
              <a:t>больше знаний  о различных видах рукоделия.</a:t>
            </a:r>
          </a:p>
          <a:p>
            <a:pPr marL="0" indent="0">
              <a:buNone/>
            </a:pPr>
            <a:r>
              <a:rPr lang="ru-RU" dirty="0" smtClean="0"/>
              <a:t>3. Узнать </a:t>
            </a:r>
            <a:r>
              <a:rPr lang="ru-RU" dirty="0"/>
              <a:t>историю возникновения </a:t>
            </a:r>
            <a:r>
              <a:rPr lang="ru-RU" dirty="0" err="1"/>
              <a:t>бисероплетения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4. Освоить </a:t>
            </a:r>
            <a:r>
              <a:rPr lang="ru-RU" dirty="0"/>
              <a:t>самостоятельно технику французского </a:t>
            </a:r>
            <a:r>
              <a:rPr lang="ru-RU" dirty="0" smtClean="0"/>
              <a:t>плетения                    бисером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5. Поделиться </a:t>
            </a:r>
            <a:r>
              <a:rPr lang="ru-RU" dirty="0"/>
              <a:t>своими знаниями и </a:t>
            </a:r>
            <a:r>
              <a:rPr lang="ru-RU" dirty="0" smtClean="0"/>
              <a:t>умением 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подругами и реализовать творческие идеи.</a:t>
            </a:r>
          </a:p>
          <a:p>
            <a:endParaRPr lang="ru-RU" dirty="0"/>
          </a:p>
        </p:txBody>
      </p:sp>
      <p:pic>
        <p:nvPicPr>
          <p:cNvPr id="5" name="Рисунок 4" descr="Картинки по запросу страна мастеров мастер класс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96" y="3836087"/>
            <a:ext cx="1800225" cy="2428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0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3" y="3227696"/>
            <a:ext cx="4353637" cy="6277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март </a:t>
            </a:r>
            <a:r>
              <a:rPr lang="ru-RU" dirty="0"/>
              <a:t>2017 г.- апрель 2017 г.</a:t>
            </a:r>
          </a:p>
        </p:txBody>
      </p:sp>
      <p:pic>
        <p:nvPicPr>
          <p:cNvPr id="3075" name="Picture 3" descr="C:\Users\комп\Desktop\през\IMG_20170415_140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7" y="1951630"/>
            <a:ext cx="5663820" cy="3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Экономический расчёт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6" y="1392071"/>
            <a:ext cx="9198590" cy="51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Сравнительный анализ стоимости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0365" y="2238231"/>
            <a:ext cx="7134199" cy="3856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 расчётам себестоимости изделия я сделала вывод, что изделия, выполненные своими руками несколько раз выгоднее, чем купить в магазине. Например, в магазинах и на рынке подобные изделия стоят очень дорого, поэтому выгодно изготовить своими руками, да и к тому же это изделие для меня будет дороже и бесценным, и прекрасным </a:t>
            </a:r>
            <a:r>
              <a:rPr lang="ru-RU" dirty="0" smtClean="0"/>
              <a:t>подарком.  </a:t>
            </a:r>
            <a:endParaRPr lang="ru-RU" dirty="0"/>
          </a:p>
        </p:txBody>
      </p:sp>
      <p:pic>
        <p:nvPicPr>
          <p:cNvPr id="4099" name="Picture 3" descr="C:\Users\комп\Desktop\през\IMG_20170415_140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" y="2088107"/>
            <a:ext cx="4170890" cy="41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Экологическая чистота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58" y="1825624"/>
            <a:ext cx="10844152" cy="4247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Процесс изготовления и эксплуатации моего изделия не повлекут за собой изменения в окружающей среде, нарушения в жизнедеятельности человека, так как моя работа изготовлена из экологически чистых материалов.</a:t>
            </a:r>
          </a:p>
          <a:p>
            <a:pPr marL="0" indent="0">
              <a:buNone/>
            </a:pPr>
            <a:r>
              <a:rPr lang="ru-RU" dirty="0" smtClean="0"/>
              <a:t>Остатки </a:t>
            </a:r>
            <a:r>
              <a:rPr lang="ru-RU" dirty="0"/>
              <a:t>материалов пригодятся мне для выполнения следующих работ.</a:t>
            </a:r>
          </a:p>
          <a:p>
            <a:pPr marL="0" indent="0">
              <a:buNone/>
            </a:pPr>
            <a:r>
              <a:rPr lang="ru-RU" dirty="0"/>
              <a:t>Я считаю, что мой проект – это экологически </a:t>
            </a:r>
            <a:r>
              <a:rPr lang="ru-RU" dirty="0" smtClean="0"/>
              <a:t>чистое </a:t>
            </a:r>
            <a:r>
              <a:rPr lang="ru-RU" dirty="0"/>
              <a:t>изделие.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рупкий мир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Хрупкий мир 1" id="{E6DABE16-A427-4A81-B35C-960D06F8ED1E}" vid="{699E6152-BE6D-41BF-8871-2711891C63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Хрупкий мир 1</Template>
  <TotalTime>133</TotalTime>
  <Words>614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Хрупкий мир 1</vt:lpstr>
      <vt:lpstr>КОМПОЗИЦИЯ ИЗ БИСЕРА «ГАДКИЙ УТЕНОК»</vt:lpstr>
      <vt:lpstr>Проблема, решаемая проектом:</vt:lpstr>
      <vt:lpstr>Обоснование выбранной темы  </vt:lpstr>
      <vt:lpstr>Цель  </vt:lpstr>
      <vt:lpstr>Задачи проекта: </vt:lpstr>
      <vt:lpstr>ЖИЗНЕННЫЙ ЦИКЛ: </vt:lpstr>
      <vt:lpstr>Экономический расчёт  </vt:lpstr>
      <vt:lpstr>Сравнительный анализ стоимости изделия</vt:lpstr>
      <vt:lpstr>Экологическая чистота изделия</vt:lpstr>
      <vt:lpstr>ОПИСАНИЕ ПОЛУЧЕННЫХ РЕЗУЛЬТАТОВ </vt:lpstr>
      <vt:lpstr>               Вывод</vt:lpstr>
      <vt:lpstr>Техника безопасности</vt:lpstr>
      <vt:lpstr>     Реклама </vt:lpstr>
      <vt:lpstr>Практическая значимость проекта </vt:lpstr>
      <vt:lpstr>Презентация PowerPoint</vt:lpstr>
      <vt:lpstr>Спасибо за внимание !!!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хрупкий мир</dc:title>
  <dc:creator>User</dc:creator>
  <cp:lastModifiedBy>комп</cp:lastModifiedBy>
  <cp:revision>16</cp:revision>
  <cp:lastPrinted>2017-05-03T12:06:08Z</cp:lastPrinted>
  <dcterms:created xsi:type="dcterms:W3CDTF">2017-03-28T14:44:50Z</dcterms:created>
  <dcterms:modified xsi:type="dcterms:W3CDTF">2018-01-09T12:31:57Z</dcterms:modified>
</cp:coreProperties>
</file>