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8" r:id="rId2"/>
    <p:sldId id="279" r:id="rId3"/>
    <p:sldId id="256" r:id="rId4"/>
    <p:sldId id="259" r:id="rId5"/>
    <p:sldId id="260" r:id="rId6"/>
    <p:sldId id="261" r:id="rId7"/>
    <p:sldId id="273" r:id="rId8"/>
    <p:sldId id="262" r:id="rId9"/>
    <p:sldId id="275" r:id="rId10"/>
    <p:sldId id="264" r:id="rId11"/>
    <p:sldId id="265" r:id="rId12"/>
    <p:sldId id="276" r:id="rId13"/>
    <p:sldId id="28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AE5A"/>
    <a:srgbClr val="EED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D4FCD-B7E8-42B6-A523-D95DF1D45301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9DE18-687A-4A84-934E-3F6993CA1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706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C4BD-FA79-4F6F-8849-EDAE51BBD0B7}" type="datetimeFigureOut">
              <a:rPr lang="ru-RU" smtClean="0"/>
              <a:pPr/>
              <a:t>18.01.2018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B03C-ED79-47F2-A7B9-AAFBC87E13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603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C4BD-FA79-4F6F-8849-EDAE51BBD0B7}" type="datetimeFigureOut">
              <a:rPr lang="ru-RU" smtClean="0"/>
              <a:pPr/>
              <a:t>18.01.2018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B03C-ED79-47F2-A7B9-AAFBC87E13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80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C4BD-FA79-4F6F-8849-EDAE51BBD0B7}" type="datetimeFigureOut">
              <a:rPr lang="ru-RU" smtClean="0"/>
              <a:pPr/>
              <a:t>18.01.2018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B03C-ED79-47F2-A7B9-AAFBC87E13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70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C4BD-FA79-4F6F-8849-EDAE51BBD0B7}" type="datetimeFigureOut">
              <a:rPr lang="ru-RU" smtClean="0"/>
              <a:pPr/>
              <a:t>18.01.2018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B03C-ED79-47F2-A7B9-AAFBC87E13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99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C4BD-FA79-4F6F-8849-EDAE51BBD0B7}" type="datetimeFigureOut">
              <a:rPr lang="ru-RU" smtClean="0"/>
              <a:pPr/>
              <a:t>18.01.2018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B03C-ED79-47F2-A7B9-AAFBC87E13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32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C4BD-FA79-4F6F-8849-EDAE51BBD0B7}" type="datetimeFigureOut">
              <a:rPr lang="ru-RU" smtClean="0"/>
              <a:pPr/>
              <a:t>18.01.2018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B03C-ED79-47F2-A7B9-AAFBC87E13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91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C4BD-FA79-4F6F-8849-EDAE51BBD0B7}" type="datetimeFigureOut">
              <a:rPr lang="ru-RU" smtClean="0"/>
              <a:pPr/>
              <a:t>18.01.2018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B03C-ED79-47F2-A7B9-AAFBC87E13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69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C4BD-FA79-4F6F-8849-EDAE51BBD0B7}" type="datetimeFigureOut">
              <a:rPr lang="ru-RU" smtClean="0"/>
              <a:pPr/>
              <a:t>18.01.2018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B03C-ED79-47F2-A7B9-AAFBC87E13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095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C4BD-FA79-4F6F-8849-EDAE51BBD0B7}" type="datetimeFigureOut">
              <a:rPr lang="ru-RU" smtClean="0"/>
              <a:pPr/>
              <a:t>18.01.2018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B03C-ED79-47F2-A7B9-AAFBC87E13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5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C4BD-FA79-4F6F-8849-EDAE51BBD0B7}" type="datetimeFigureOut">
              <a:rPr lang="ru-RU" smtClean="0"/>
              <a:pPr/>
              <a:t>18.01.2018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B03C-ED79-47F2-A7B9-AAFBC87E13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584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C4BD-FA79-4F6F-8849-EDAE51BBD0B7}" type="datetimeFigureOut">
              <a:rPr lang="ru-RU" smtClean="0"/>
              <a:pPr/>
              <a:t>18.01.2018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B03C-ED79-47F2-A7B9-AAFBC87E13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51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CC4BD-FA79-4F6F-8849-EDAE51BBD0B7}" type="datetimeFigureOut">
              <a:rPr lang="ru-RU" smtClean="0"/>
              <a:pPr/>
              <a:t>18.01.2018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8B03C-ED79-47F2-A7B9-AAFBC87E13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73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046" y="504092"/>
            <a:ext cx="10720754" cy="567287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</a:t>
            </a:r>
            <a:endParaRPr lang="ru-RU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учреждение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общеобразовательная школа № 3 г. 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Мыски</a:t>
            </a:r>
          </a:p>
          <a:p>
            <a:pPr marL="0" indent="0" algn="ctr">
              <a:buNone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Памятники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героям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произведений</a:t>
            </a:r>
          </a:p>
          <a:p>
            <a:pPr marL="0" indent="0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художественной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</a:p>
          <a:p>
            <a:pPr marL="0" indent="0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в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Кемеровской области</a:t>
            </a:r>
          </a:p>
          <a:p>
            <a:pPr marL="0" indent="0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4400" dirty="0" smtClean="0"/>
              <a:t>                          </a:t>
            </a:r>
          </a:p>
          <a:p>
            <a:pPr marL="0" indent="0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Работу выполнили:</a:t>
            </a:r>
          </a:p>
          <a:p>
            <a:pPr marL="0" indent="0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ru-RU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Аликина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Юлия, </a:t>
            </a:r>
            <a:endParaRPr lang="ru-RU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ru-RU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Першикова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Мария,</a:t>
            </a:r>
          </a:p>
          <a:p>
            <a:pPr marL="0" indent="0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Маркелов Валерий,</a:t>
            </a:r>
          </a:p>
          <a:p>
            <a:pPr marL="0" indent="0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Алимова Ксения</a:t>
            </a:r>
          </a:p>
          <a:p>
            <a:pPr marL="0" indent="0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ученики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Б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</a:p>
          <a:p>
            <a:pPr marL="0" indent="0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Руководитель:</a:t>
            </a:r>
          </a:p>
          <a:p>
            <a:pPr marL="0" indent="0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ru-RU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Мусийко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С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pPr marL="0" indent="0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учитель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ООШ №3</a:t>
            </a: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</a:p>
          <a:p>
            <a:pPr marL="0" indent="0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  <a:p>
            <a:pPr marL="0" indent="0" algn="ctr">
              <a:buNone/>
            </a:pPr>
            <a:endParaRPr lang="ru-RU" sz="4400" dirty="0"/>
          </a:p>
          <a:p>
            <a:pPr marL="0" indent="0" algn="r">
              <a:buNone/>
            </a:pPr>
            <a:endParaRPr lang="ru-RU" sz="44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69" y="573206"/>
            <a:ext cx="3868538" cy="564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1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06400"/>
            <a:ext cx="4368800" cy="12842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г</a:t>
            </a:r>
            <a:r>
              <a:rPr lang="ru-RU" sz="49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. Новокузнецк</a:t>
            </a:r>
            <a:br>
              <a:rPr lang="ru-RU" sz="49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49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«Сосиска дружбы»</a:t>
            </a:r>
            <a:r>
              <a:rPr lang="ru-RU" sz="4900" b="1" dirty="0"/>
              <a:t/>
            </a:r>
            <a:br>
              <a:rPr lang="ru-RU" sz="4900" b="1" dirty="0"/>
            </a:br>
            <a:endParaRPr lang="ru-RU" sz="4900" b="1" dirty="0">
              <a:solidFill>
                <a:srgbClr val="002060"/>
              </a:solidFill>
            </a:endParaRPr>
          </a:p>
        </p:txBody>
      </p:sp>
      <p:sp>
        <p:nvSpPr>
          <p:cNvPr id="20482" name="AutoShape 2" descr="http://www.%D0%BC%D0%BE%D0%B8%D1%81%D0%BA%D0%B0%D0%B7%D0%BA%D0%B8.%D1%80%D1%84/img/images/b573579fb00e0ad5e69ce720d075f84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://www.%D0%BC%D0%BE%D0%B8%D1%81%D0%BA%D0%B0%D0%B7%D0%BA%D0%B8.%D1%80%D1%84/img/images/b573579fb00e0ad5e69ce720d075f84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://www.%D0%BC%D0%BE%D0%B8%D1%81%D0%BA%D0%B0%D0%B7%D0%BA%D0%B8.%D1%80%D1%84/img/images/b573579fb00e0ad5e69ce720d075f84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Картинки по запросу памятник сосиска дружб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427" y="1690688"/>
            <a:ext cx="4618691" cy="310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007" y="575156"/>
            <a:ext cx="907637" cy="1115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5250"/>
            <a:ext cx="5895644" cy="1149777"/>
          </a:xfrm>
        </p:spPr>
        <p:txBody>
          <a:bodyPr>
            <a:normAutofit fontScale="90000"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Памятники </a:t>
            </a:r>
            <a:r>
              <a:rPr lang="ru-RU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литературным героям русских </a:t>
            </a:r>
            <a:r>
              <a:rPr lang="ru-RU" sz="3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писателей:</a:t>
            </a:r>
            <a:r>
              <a:rPr 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ru-RU" sz="4000" dirty="0" smtClean="0"/>
              <a:t>А.С</a:t>
            </a:r>
            <a:r>
              <a:rPr lang="ru-RU" sz="4000" dirty="0"/>
              <a:t>. Пушкин «Золотая </a:t>
            </a:r>
            <a:r>
              <a:rPr lang="ru-RU" sz="4000" dirty="0" smtClean="0"/>
              <a:t>рыбка»</a:t>
            </a:r>
            <a:br>
              <a:rPr lang="ru-RU" sz="4000" dirty="0" smtClean="0"/>
            </a:br>
            <a:r>
              <a:rPr lang="ru-RU" sz="4000" dirty="0" smtClean="0"/>
              <a:t>К.И</a:t>
            </a:r>
            <a:r>
              <a:rPr lang="ru-RU" sz="4000" dirty="0"/>
              <a:t>. Чуковский «Доктор Айболит</a:t>
            </a:r>
            <a:r>
              <a:rPr lang="ru-RU" sz="4000" dirty="0" smtClean="0"/>
              <a:t>»</a:t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sz="4000" dirty="0"/>
              <a:t>С. Михалков «Дядя Степа</a:t>
            </a:r>
            <a:r>
              <a:rPr lang="ru-RU" sz="4000" dirty="0" smtClean="0"/>
              <a:t>»</a:t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sz="4000" dirty="0"/>
              <a:t>Н. Носов «Незнайка</a:t>
            </a:r>
            <a:r>
              <a:rPr lang="ru-RU" sz="4000" dirty="0" smtClean="0"/>
              <a:t>»</a:t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sz="4000" dirty="0"/>
              <a:t>Э. Успенский «Крокодил Гена и его друзья</a:t>
            </a:r>
            <a:r>
              <a:rPr lang="ru-RU" sz="4000" dirty="0" smtClean="0"/>
              <a:t>»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87153" y="713949"/>
            <a:ext cx="519979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3200" dirty="0">
                <a:solidFill>
                  <a:srgbClr val="FF0000"/>
                </a:solidFill>
                <a:ea typeface="Times New Roman" panose="02020603050405020304" pitchFamily="18" charset="0"/>
              </a:rPr>
              <a:t>Памятники мультипликационным героям </a:t>
            </a:r>
            <a:endParaRPr lang="ru-RU" sz="3200" dirty="0" smtClean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ru-RU" sz="3600" dirty="0" smtClean="0">
                <a:ea typeface="Times New Roman" panose="02020603050405020304" pitchFamily="18" charset="0"/>
              </a:rPr>
              <a:t>«</a:t>
            </a:r>
            <a:r>
              <a:rPr lang="ru-RU" sz="3600" dirty="0">
                <a:ea typeface="Times New Roman" panose="02020603050405020304" pitchFamily="18" charset="0"/>
              </a:rPr>
              <a:t>Крошка Енот</a:t>
            </a:r>
            <a:r>
              <a:rPr lang="ru-RU" sz="3600" dirty="0" smtClean="0">
                <a:ea typeface="Times New Roman" panose="02020603050405020304" pitchFamily="18" charset="0"/>
              </a:rPr>
              <a:t>»</a:t>
            </a:r>
          </a:p>
          <a:p>
            <a:pPr lvl="1" algn="just">
              <a:lnSpc>
                <a:spcPct val="150000"/>
              </a:lnSpc>
            </a:pPr>
            <a:r>
              <a:rPr lang="ru-RU" sz="3600" dirty="0" smtClean="0">
                <a:ea typeface="Times New Roman" panose="02020603050405020304" pitchFamily="18" charset="0"/>
              </a:rPr>
              <a:t> </a:t>
            </a:r>
            <a:r>
              <a:rPr lang="ru-RU" sz="3600" dirty="0">
                <a:ea typeface="Times New Roman" panose="02020603050405020304" pitchFamily="18" charset="0"/>
              </a:rPr>
              <a:t>«Котенок по имени Гав</a:t>
            </a:r>
            <a:r>
              <a:rPr lang="ru-RU" sz="3600" dirty="0" smtClean="0">
                <a:ea typeface="Times New Roman" panose="02020603050405020304" pitchFamily="18" charset="0"/>
              </a:rPr>
              <a:t>»</a:t>
            </a:r>
            <a:r>
              <a:rPr lang="ru-RU" sz="3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</a:p>
          <a:p>
            <a:pPr lvl="1" algn="just">
              <a:lnSpc>
                <a:spcPct val="150000"/>
              </a:lnSpc>
            </a:pPr>
            <a:r>
              <a:rPr lang="ru-RU" sz="3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«</a:t>
            </a:r>
            <a:r>
              <a:rPr lang="ru-RU" sz="3600" dirty="0">
                <a:solidFill>
                  <a:srgbClr val="000000"/>
                </a:solidFill>
                <a:ea typeface="Times New Roman" panose="02020603050405020304" pitchFamily="18" charset="0"/>
              </a:rPr>
              <a:t>Ну, погоди</a:t>
            </a:r>
            <a:r>
              <a:rPr lang="ru-RU" sz="3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!»</a:t>
            </a:r>
            <a:endParaRPr lang="ru-RU" sz="3600" dirty="0">
              <a:effectLst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00" y="406400"/>
            <a:ext cx="5410200" cy="12842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г</a:t>
            </a:r>
            <a:r>
              <a:rPr lang="ru-RU" sz="49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. Мыски </a:t>
            </a:r>
            <a:r>
              <a:rPr lang="ru-RU" sz="49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49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49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Памятник</a:t>
            </a:r>
            <a:r>
              <a:rPr lang="ru-RU" sz="49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49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49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«Маленький принц»</a:t>
            </a:r>
            <a:endParaRPr lang="ru-RU" sz="49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698500" y="3854031"/>
            <a:ext cx="46482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6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472" y="1690688"/>
            <a:ext cx="4525046" cy="297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089" y="584638"/>
            <a:ext cx="1001556" cy="1251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rgbClr val="FF0000"/>
                </a:solidFill>
              </a:rPr>
              <a:t>Заключение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262" y="1336431"/>
            <a:ext cx="10814538" cy="484053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sz="3200" dirty="0" smtClean="0">
                <a:cs typeface="Times New Roman" panose="02020603050405020304" pitchFamily="18" charset="0"/>
              </a:rPr>
              <a:t>За </a:t>
            </a:r>
            <a:r>
              <a:rPr lang="ru-RU" sz="3200" dirty="0">
                <a:cs typeface="Times New Roman" panose="02020603050405020304" pitchFamily="18" charset="0"/>
              </a:rPr>
              <a:t>пределами нашего проекта </a:t>
            </a:r>
            <a:endParaRPr lang="ru-RU" sz="32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cs typeface="Times New Roman" panose="02020603050405020304" pitchFamily="18" charset="0"/>
              </a:rPr>
              <a:t>осталось </a:t>
            </a:r>
            <a:r>
              <a:rPr lang="ru-RU" sz="3200" dirty="0">
                <a:cs typeface="Times New Roman" panose="02020603050405020304" pitchFamily="18" charset="0"/>
              </a:rPr>
              <a:t>много других подобных </a:t>
            </a:r>
            <a:endParaRPr lang="ru-RU" sz="32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cs typeface="Times New Roman" panose="02020603050405020304" pitchFamily="18" charset="0"/>
              </a:rPr>
              <a:t>памятников</a:t>
            </a:r>
            <a:r>
              <a:rPr lang="ru-RU" sz="3200" dirty="0">
                <a:cs typeface="Times New Roman" panose="02020603050405020304" pitchFamily="18" charset="0"/>
              </a:rPr>
              <a:t>. А еще больше </a:t>
            </a:r>
            <a:endParaRPr lang="ru-RU" sz="32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cs typeface="Times New Roman" panose="02020603050405020304" pitchFamily="18" charset="0"/>
              </a:rPr>
              <a:t>осталось книжных </a:t>
            </a:r>
            <a:r>
              <a:rPr lang="ru-RU" sz="3200" dirty="0">
                <a:cs typeface="Times New Roman" panose="02020603050405020304" pitchFamily="18" charset="0"/>
              </a:rPr>
              <a:t>персонажей, </a:t>
            </a:r>
            <a:endParaRPr lang="ru-RU" sz="32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cs typeface="Times New Roman" panose="02020603050405020304" pitchFamily="18" charset="0"/>
              </a:rPr>
              <a:t>которые </a:t>
            </a:r>
            <a:r>
              <a:rPr lang="ru-RU" sz="3200" dirty="0">
                <a:cs typeface="Times New Roman" panose="02020603050405020304" pitchFamily="18" charset="0"/>
              </a:rPr>
              <a:t>ждут от благодарных </a:t>
            </a:r>
            <a:endParaRPr lang="ru-RU" sz="32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cs typeface="Times New Roman" panose="02020603050405020304" pitchFamily="18" charset="0"/>
              </a:rPr>
              <a:t>читателей </a:t>
            </a:r>
          </a:p>
          <a:p>
            <a:pPr marL="0" indent="0">
              <a:buNone/>
            </a:pPr>
            <a:r>
              <a:rPr lang="ru-RU" sz="3200" dirty="0" smtClean="0">
                <a:cs typeface="Times New Roman" panose="02020603050405020304" pitchFamily="18" charset="0"/>
              </a:rPr>
              <a:t>замечательных </a:t>
            </a:r>
            <a:r>
              <a:rPr lang="ru-RU" sz="3200" dirty="0">
                <a:cs typeface="Times New Roman" panose="02020603050405020304" pitchFamily="18" charset="0"/>
              </a:rPr>
              <a:t>памятников...</a:t>
            </a:r>
          </a:p>
          <a:p>
            <a:endParaRPr lang="ru-RU" dirty="0"/>
          </a:p>
        </p:txBody>
      </p:sp>
      <p:pic>
        <p:nvPicPr>
          <p:cNvPr id="1030" name="Picture 6" descr="Картинки по запросу книга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340" y="4544204"/>
            <a:ext cx="2133599" cy="164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2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       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Анализ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установленных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героям произведений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Описание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Заключение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43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154" y="682388"/>
            <a:ext cx="4216401" cy="5586185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155" y="1302308"/>
            <a:ext cx="4216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г</a:t>
            </a:r>
            <a:r>
              <a:rPr lang="ru-RU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. Кемерово </a:t>
            </a:r>
            <a:br>
              <a:rPr lang="ru-RU" sz="4400" b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Памятник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«Золотая </a:t>
            </a:r>
            <a:r>
              <a:rPr lang="ru-RU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рыбка»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pic>
        <p:nvPicPr>
          <p:cNvPr id="6" name="Picture 5" descr="i-10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25" y="517408"/>
            <a:ext cx="4348360" cy="5751165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82" y="704910"/>
            <a:ext cx="1269279" cy="134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4356100" cy="115728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г</a:t>
            </a:r>
            <a:r>
              <a:rPr lang="ru-RU" sz="49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. Кемерово</a:t>
            </a:r>
            <a:br>
              <a:rPr lang="ru-RU" sz="49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49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Памятник </a:t>
            </a:r>
            <a:r>
              <a:rPr lang="ru-RU" sz="49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49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49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«</a:t>
            </a:r>
            <a:r>
              <a:rPr lang="ru-RU" sz="49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От улыбки...»</a:t>
            </a:r>
            <a:r>
              <a:rPr lang="ru-RU" sz="4900" dirty="0">
                <a:latin typeface="+mn-lt"/>
              </a:rPr>
              <a:t/>
            </a:r>
            <a:br>
              <a:rPr lang="ru-RU" sz="4900" dirty="0">
                <a:latin typeface="+mn-lt"/>
              </a:rPr>
            </a:br>
            <a:endParaRPr lang="ru-RU" sz="49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45300" y="520700"/>
            <a:ext cx="462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endParaRPr lang="ru-RU" sz="2400" dirty="0"/>
          </a:p>
        </p:txBody>
      </p:sp>
      <p:pic>
        <p:nvPicPr>
          <p:cNvPr id="6" name="Picture 4" descr="Картинки по запросу памятник улыб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1480533"/>
            <a:ext cx="4637201" cy="309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954" y="567270"/>
            <a:ext cx="1280592" cy="1356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6979" y="2298595"/>
            <a:ext cx="457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г. </a:t>
            </a:r>
            <a:r>
              <a:rPr lang="ru-RU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Берёзовский</a:t>
            </a:r>
            <a:r>
              <a:rPr lang="ru-RU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br>
              <a:rPr lang="ru-RU" sz="4400" b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«Доктор Айболит на ките»</a:t>
            </a:r>
            <a:r>
              <a:rPr lang="ru-RU" sz="4400" b="1" dirty="0"/>
              <a:t/>
            </a:r>
            <a:br>
              <a:rPr lang="ru-RU" sz="4400" b="1" dirty="0"/>
            </a:br>
            <a:endParaRPr lang="ru-RU" sz="4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9862" y="1593291"/>
            <a:ext cx="4420944" cy="331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82" y="669962"/>
            <a:ext cx="1371175" cy="137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20700"/>
            <a:ext cx="3898900" cy="5207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75500" y="965200"/>
            <a:ext cx="4051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/>
              <a:t/>
            </a:r>
            <a:br>
              <a:rPr lang="ru-RU" sz="4000" b="1" i="1" dirty="0" smtClean="0"/>
            </a:b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2093878"/>
            <a:ext cx="410229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г</a:t>
            </a:r>
            <a:r>
              <a:rPr lang="ru-RU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. Прокопьевск</a:t>
            </a:r>
            <a:br>
              <a:rPr lang="ru-RU" sz="4400" b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«Дядя Степа»</a:t>
            </a:r>
            <a:r>
              <a:rPr lang="ru-RU" sz="4400" b="1" dirty="0"/>
              <a:t/>
            </a:r>
            <a:br>
              <a:rPr lang="ru-RU" sz="4400" b="1" dirty="0"/>
            </a:br>
            <a:endParaRPr lang="ru-RU" sz="4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5859" y="641445"/>
            <a:ext cx="4300941" cy="534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89" y="520699"/>
            <a:ext cx="1223642" cy="1412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4358" y="2351164"/>
            <a:ext cx="43627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г. Прокопьевск</a:t>
            </a:r>
            <a:br>
              <a:rPr lang="ru-RU" sz="4400" b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Памятник «Незнайка»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4464" y="603559"/>
            <a:ext cx="3879403" cy="560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538" y="603559"/>
            <a:ext cx="1063460" cy="1475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258" y="495301"/>
            <a:ext cx="4318000" cy="939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г</a:t>
            </a:r>
            <a:r>
              <a:rPr lang="ru-RU" sz="49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. Прокопьевск</a:t>
            </a:r>
            <a:br>
              <a:rPr lang="ru-RU" sz="49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49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«Крокодил Гена и его друзья»</a:t>
            </a:r>
            <a:r>
              <a:rPr lang="ru-RU" sz="4900" b="1" dirty="0"/>
              <a:t/>
            </a:r>
            <a:br>
              <a:rPr lang="ru-RU" sz="4900" b="1" dirty="0"/>
            </a:br>
            <a:endParaRPr lang="ru-RU" sz="49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Картинки по запросу памятник крокодилы гены прокопьевс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711" y="741528"/>
            <a:ext cx="4408225" cy="555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940" y="495301"/>
            <a:ext cx="1056636" cy="1465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46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г</a:t>
            </a:r>
            <a:r>
              <a:rPr lang="ru-RU" sz="49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. Прокопьевск</a:t>
            </a:r>
            <a:br>
              <a:rPr lang="ru-RU" sz="49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49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«Ну, погоди!»</a:t>
            </a:r>
            <a:r>
              <a:rPr lang="ru-RU" sz="4900" b="1" dirty="0"/>
              <a:t/>
            </a:r>
            <a:br>
              <a:rPr lang="ru-RU" sz="4900" b="1" dirty="0"/>
            </a:br>
            <a:endParaRPr lang="ru-RU" sz="49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Картинки по запросу памятник ну погоди прокопьевс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923" y="1690688"/>
            <a:ext cx="4518737" cy="282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431" y="521671"/>
            <a:ext cx="932510" cy="1293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150</Words>
  <Application>Microsoft Office PowerPoint</Application>
  <PresentationFormat>Произвольный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</vt:lpstr>
      <vt:lpstr>               План</vt:lpstr>
      <vt:lpstr>Презентация PowerPoint</vt:lpstr>
      <vt:lpstr>        г. Кемерово Памятник  «От улыбки...» </vt:lpstr>
      <vt:lpstr>Презентация PowerPoint</vt:lpstr>
      <vt:lpstr>        </vt:lpstr>
      <vt:lpstr>Презентация PowerPoint</vt:lpstr>
      <vt:lpstr>         г. Прокопьевск «Крокодил Гена и его друзья» </vt:lpstr>
      <vt:lpstr>        г. Прокопьевск «Ну, погоди!» </vt:lpstr>
      <vt:lpstr>        г. Новокузнецк «Сосиска дружбы» </vt:lpstr>
      <vt:lpstr>            Памятники литературным героям русских писателей: А.С. Пушкин «Золотая рыбка» К.И. Чуковский «Доктор Айболит»  С. Михалков «Дядя Степа»  Н. Носов «Незнайка»  Э. Успенский «Крокодил Гена и его друзья»     </vt:lpstr>
      <vt:lpstr>        г. Мыски  Памятник «Маленький принц»</vt:lpstr>
      <vt:lpstr>     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Dmytro</dc:creator>
  <cp:lastModifiedBy>Aleksandr</cp:lastModifiedBy>
  <cp:revision>55</cp:revision>
  <dcterms:created xsi:type="dcterms:W3CDTF">2015-09-22T08:42:37Z</dcterms:created>
  <dcterms:modified xsi:type="dcterms:W3CDTF">2018-01-18T10:44:38Z</dcterms:modified>
</cp:coreProperties>
</file>