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9"/>
  </p:notesMasterIdLst>
  <p:sldIdLst>
    <p:sldId id="265" r:id="rId2"/>
    <p:sldId id="268" r:id="rId3"/>
    <p:sldId id="266" r:id="rId4"/>
    <p:sldId id="267" r:id="rId5"/>
    <p:sldId id="269" r:id="rId6"/>
    <p:sldId id="260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BB2FE-B350-48D8-A03A-6C2EE4BAF999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43E88-0E9F-40B8-A003-6E5DE95A8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574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0A39-E182-403D-A9C0-5D68CA679853}" type="datetime1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43D6-787E-4198-AAD8-D6CE940D1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09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D951-25CB-4971-9AA6-B73F972D1868}" type="datetime1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43D6-787E-4198-AAD8-D6CE940D1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88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B2DE-046E-481D-ACA3-BBFC11CB983A}" type="datetime1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43D6-787E-4198-AAD8-D6CE940D1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00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7282-659D-4AB7-99AF-21625D79AE6E}" type="datetime1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43D6-787E-4198-AAD8-D6CE940D1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50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A4F8-5E83-4601-8F31-F9D0ECBB2DB5}" type="datetime1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43D6-787E-4198-AAD8-D6CE940D1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87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B2E4-C1A1-49BD-B72C-678608C5848C}" type="datetime1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43D6-787E-4198-AAD8-D6CE940D1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66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DCE7-DF97-400D-B715-4D1184761922}" type="datetime1">
              <a:rPr lang="ru-RU" smtClean="0"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43D6-787E-4198-AAD8-D6CE940D1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64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A95D-B37B-4681-B08B-C435BAB2DA3B}" type="datetime1">
              <a:rPr lang="ru-RU" smtClean="0"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43D6-787E-4198-AAD8-D6CE940D1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65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635B-90FC-4C7A-A55D-78FA7FAF7E56}" type="datetime1">
              <a:rPr lang="ru-RU" smtClean="0"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43D6-787E-4198-AAD8-D6CE940D1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53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7F15-7A96-467E-9741-DC99E65248CC}" type="datetime1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43D6-787E-4198-AAD8-D6CE940D1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592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947E-D16E-429E-BD30-7CB5A87193A1}" type="datetime1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43D6-787E-4198-AAD8-D6CE940D1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54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87385-122D-4C35-AFD6-05D9C7159334}" type="datetime1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143D6-787E-4198-AAD8-D6CE940D1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71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28092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дополнительного образования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«Детская школа искусств №2 им. И.Я.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Паницкого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776864" cy="4896544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Ансамблевое </a:t>
            </a:r>
            <a:r>
              <a:rPr lang="ru-RU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музицирование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ДМШ. </a:t>
            </a:r>
          </a:p>
          <a:p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 Л. </a:t>
            </a:r>
            <a:r>
              <a:rPr lang="ru-RU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Левашкевича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развитие  ансамблевой музыки </a:t>
            </a:r>
          </a:p>
          <a:p>
            <a:endParaRPr lang="ru-RU" b="1" i="1" dirty="0" smtClean="0">
              <a:solidFill>
                <a:schemeClr val="tx1"/>
              </a:solidFill>
            </a:endParaRPr>
          </a:p>
          <a:p>
            <a:pPr lvl="0" algn="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Выполнил(а): </a:t>
            </a:r>
            <a:r>
              <a:rPr lang="ru-RU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Немова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Елизавета Александровна,</a:t>
            </a:r>
            <a:endParaRPr lang="ru-RU" sz="20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учащаяся 6 класса</a:t>
            </a: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отделения «Хоровое пение» </a:t>
            </a: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Рябчикова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И.Б.</a:t>
            </a:r>
          </a:p>
          <a:p>
            <a:pPr algn="r"/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Балаково, 2018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57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презентации</a:t>
            </a:r>
            <a:endParaRPr lang="ru-RU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Виды ансамблевого исполнительства.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Виды фортепианного ансамбля.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Конкурсы фортепианных ансамблей.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Леонид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Левашкевич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творческое содружество «Маэстро».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Заключение.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fld id="{42E143D6-787E-4198-AAD8-D6CE940D1217}" type="slidenum">
              <a:rPr lang="ru-RU" smtClean="0">
                <a:solidFill>
                  <a:schemeClr val="tx1"/>
                </a:solidFill>
              </a:r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9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ансамблевого исполнительства</a:t>
            </a:r>
            <a:endParaRPr lang="ru-RU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474598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22" y="3356991"/>
            <a:ext cx="3298529" cy="329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392994"/>
            <a:ext cx="4033151" cy="322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43D6-787E-4198-AAD8-D6CE940D1217}" type="slidenum">
              <a:rPr lang="ru-RU" smtClean="0">
                <a:solidFill>
                  <a:schemeClr val="tx1"/>
                </a:solidFill>
              </a:r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18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фортепианного ансамбля</a:t>
            </a:r>
            <a:endParaRPr lang="ru-RU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09666"/>
            <a:ext cx="4499355" cy="25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45024"/>
            <a:ext cx="516390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43D6-787E-4198-AAD8-D6CE940D1217}" type="slidenum">
              <a:rPr lang="ru-RU" smtClean="0">
                <a:solidFill>
                  <a:schemeClr val="tx1"/>
                </a:solidFill>
              </a:rPr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фортепианных ансамблей</a:t>
            </a:r>
            <a:endParaRPr lang="ru-RU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43D6-787E-4198-AAD8-D6CE940D1217}" type="slidenum">
              <a:rPr lang="ru-RU" smtClean="0">
                <a:solidFill>
                  <a:schemeClr val="tx1"/>
                </a:solidFill>
              </a:rPr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95602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96807"/>
            <a:ext cx="298591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22850"/>
            <a:ext cx="2974975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4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064896" cy="1080121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Леонид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Левашкевич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творческое содружество «Маэстро»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43D6-787E-4198-AAD8-D6CE940D1217}" type="slidenum">
              <a:rPr lang="ru-RU" smtClean="0">
                <a:solidFill>
                  <a:schemeClr val="tx1"/>
                </a:solidFill>
              </a:rPr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1"/>
            <a:ext cx="3240360" cy="467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1"/>
            <a:ext cx="3286024" cy="467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44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632848" cy="594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43D6-787E-4198-AAD8-D6CE940D1217}" type="slidenum">
              <a:rPr lang="ru-RU" smtClean="0">
                <a:solidFill>
                  <a:schemeClr val="tx1"/>
                </a:solidFill>
              </a:r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473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94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Муниципальное автономное учреждение дополнительного образования  «Детская школа искусств №2 им. И.Я. Паницкого»</vt:lpstr>
      <vt:lpstr>План презентации</vt:lpstr>
      <vt:lpstr>Виды ансамблевого исполнительства</vt:lpstr>
      <vt:lpstr>Виды фортепианного ансамбля</vt:lpstr>
      <vt:lpstr>Конкурсы фортепианных ансамблей</vt:lpstr>
      <vt:lpstr>Леонид Левашкевич  и творческое содружество «Маэстро»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Ансамблевое музицирование в ДШИ и его значение в музыкальном воспитании учащихся.</dc:title>
  <dc:creator>DNA7 X86</dc:creator>
  <cp:lastModifiedBy>RePack by Diakov</cp:lastModifiedBy>
  <cp:revision>27</cp:revision>
  <dcterms:created xsi:type="dcterms:W3CDTF">2015-05-24T19:50:41Z</dcterms:created>
  <dcterms:modified xsi:type="dcterms:W3CDTF">2018-01-22T19:35:06Z</dcterms:modified>
</cp:coreProperties>
</file>