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74" r:id="rId6"/>
    <p:sldId id="276" r:id="rId7"/>
    <p:sldId id="275" r:id="rId8"/>
    <p:sldId id="278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>
        <p:scale>
          <a:sx n="60" d="100"/>
          <a:sy n="60" d="100"/>
        </p:scale>
        <p:origin x="-623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7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7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7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2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8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9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8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6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70CA-CE5F-445C-9D42-9953EDABBAB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D6A1-42C3-4715-AF2E-2B9190ED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62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Счетный шов «Болгарский крестик»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7886" y="4484318"/>
            <a:ext cx="6889314" cy="2108796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</a:t>
            </a:r>
            <a:r>
              <a:rPr lang="ru-RU"/>
              <a:t>дополнительного </a:t>
            </a:r>
            <a:r>
              <a:rPr lang="ru-RU" smtClean="0"/>
              <a:t>образования</a:t>
            </a:r>
            <a:endParaRPr lang="ru-RU" dirty="0"/>
          </a:p>
          <a:p>
            <a:r>
              <a:rPr lang="ru-RU" dirty="0"/>
              <a:t>первая категория </a:t>
            </a:r>
            <a:endParaRPr lang="ru-RU" dirty="0" smtClean="0"/>
          </a:p>
          <a:p>
            <a:r>
              <a:rPr lang="ru-RU" dirty="0" smtClean="0"/>
              <a:t>Ковтун </a:t>
            </a:r>
            <a:r>
              <a:rPr lang="ru-RU" dirty="0"/>
              <a:t>Ольга </a:t>
            </a:r>
            <a:r>
              <a:rPr lang="ru-RU" dirty="0" smtClean="0"/>
              <a:t>Александровна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97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80" y="126925"/>
            <a:ext cx="10353761" cy="1326321"/>
          </a:xfrm>
        </p:spPr>
        <p:txBody>
          <a:bodyPr/>
          <a:lstStyle/>
          <a:p>
            <a:r>
              <a:rPr lang="ru-RU" dirty="0" smtClean="0"/>
              <a:t>Способы вышивания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1358469"/>
            <a:ext cx="10556357" cy="60359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Ручной ,машинный,  компьютерный , промышленный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13" y="2045162"/>
            <a:ext cx="3062515" cy="2296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93" y="4476357"/>
            <a:ext cx="3274333" cy="2181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568" y="2347035"/>
            <a:ext cx="3193984" cy="4258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835" y="2834057"/>
            <a:ext cx="4091215" cy="24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7029" y="1935921"/>
            <a:ext cx="6666527" cy="38988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Канва</a:t>
            </a:r>
          </a:p>
          <a:p>
            <a:r>
              <a:rPr lang="ru-RU" sz="3200" dirty="0" smtClean="0"/>
              <a:t>Нитки мулине</a:t>
            </a:r>
          </a:p>
          <a:p>
            <a:r>
              <a:rPr lang="ru-RU" sz="3200" dirty="0" smtClean="0"/>
              <a:t>Ножницы</a:t>
            </a:r>
          </a:p>
          <a:p>
            <a:r>
              <a:rPr lang="ru-RU" sz="3200" dirty="0" smtClean="0"/>
              <a:t>Вышивальные иглы</a:t>
            </a:r>
          </a:p>
          <a:p>
            <a:r>
              <a:rPr lang="ru-RU" sz="3200" dirty="0" smtClean="0"/>
              <a:t>Схема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3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2" y="0"/>
            <a:ext cx="8998856" cy="67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5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94" y="0"/>
            <a:ext cx="8912906" cy="66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вышивания болгарским крестом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713" y="1935921"/>
            <a:ext cx="7402287" cy="46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вышивки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8" y="2365829"/>
            <a:ext cx="11200861" cy="2513014"/>
          </a:xfrm>
        </p:spPr>
      </p:pic>
    </p:spTree>
    <p:extLst>
      <p:ext uri="{BB962C8B-B14F-4D97-AF65-F5344CB8AC3E}">
        <p14:creationId xmlns:p14="http://schemas.microsoft.com/office/powerpoint/2010/main" val="389194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37" y="1094578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Спасибо за внимание!!!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873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80" y="0"/>
            <a:ext cx="10353761" cy="1326321"/>
          </a:xfrm>
        </p:spPr>
        <p:txBody>
          <a:bodyPr/>
          <a:lstStyle/>
          <a:p>
            <a:r>
              <a:rPr lang="ru-RU" dirty="0" smtClean="0"/>
              <a:t>Болгарский крест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80" y="1882399"/>
            <a:ext cx="4927600" cy="369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326321"/>
            <a:ext cx="4807857" cy="48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986971"/>
            <a:ext cx="10701500" cy="4804229"/>
          </a:xfrm>
        </p:spPr>
        <p:txBody>
          <a:bodyPr/>
          <a:lstStyle/>
          <a:p>
            <a:r>
              <a:rPr lang="ru-RU" sz="3200" b="1" dirty="0">
                <a:effectLst/>
              </a:rPr>
              <a:t>Вышивка крестом </a:t>
            </a:r>
            <a:r>
              <a:rPr lang="ru-RU" sz="3200" dirty="0">
                <a:effectLst/>
              </a:rPr>
              <a:t>— вид вышивания. Это способ вышивания рисунка на канве с помощью иглы и цветных нитей мулине или других нитей для вышивания, в том числе шерстяных, используется техника в полный крест или </a:t>
            </a:r>
            <a:r>
              <a:rPr lang="ru-RU" sz="3200" dirty="0" err="1">
                <a:effectLst/>
              </a:rPr>
              <a:t>полукрест</a:t>
            </a:r>
            <a:r>
              <a:rPr lang="ru-RU" sz="3200" dirty="0">
                <a:effectLst/>
              </a:rPr>
              <a:t>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50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89" y="197679"/>
            <a:ext cx="10353761" cy="1326321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1103086"/>
            <a:ext cx="10875671" cy="468811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effectLst/>
              </a:rPr>
              <a:t/>
            </a:r>
            <a:br>
              <a:rPr lang="ru-RU" sz="8000" dirty="0">
                <a:effectLst/>
              </a:rPr>
            </a:br>
            <a:r>
              <a:rPr lang="ru-RU" sz="8000" dirty="0">
                <a:effectLst/>
              </a:rPr>
              <a:t>Вышивка </a:t>
            </a:r>
            <a:r>
              <a:rPr lang="ru-RU" sz="8000" b="1" dirty="0">
                <a:effectLst/>
              </a:rPr>
              <a:t>крестом</a:t>
            </a:r>
            <a:r>
              <a:rPr lang="ru-RU" sz="8000" dirty="0">
                <a:effectLst/>
              </a:rPr>
              <a:t> — один из видов рукоделия, искусство которого уходит корнями в эпоху первобытной культуры, когда люди использовали стежки каменными иглами при шитье одежд из шкур животных. Изначально материалами для вышивки были кожа животных, жилы, волокна конопли или шерсти, волосы. </a:t>
            </a:r>
            <a:br>
              <a:rPr lang="ru-RU" sz="8000" dirty="0">
                <a:effectLst/>
              </a:rPr>
            </a:br>
            <a:r>
              <a:rPr lang="ru-RU" sz="8000" dirty="0">
                <a:effectLst/>
              </a:rPr>
              <a:t/>
            </a:r>
            <a:br>
              <a:rPr lang="ru-RU" sz="8000" dirty="0">
                <a:effectLst/>
              </a:rPr>
            </a:br>
            <a:r>
              <a:rPr lang="ru-RU" sz="8000" dirty="0">
                <a:effectLst/>
              </a:rPr>
              <a:t>Так как вышивание крестом производится при помощи иголки, служащей как бы острым продолжением или окончанием нитки: шерстяной, бумажной или шёлковой, то и иголка, пока она не стала металлической и не дошла до современного её усовершенствованного состояния, выделывалась из самых разнородных материалов: из дерева, кости, а в глубокой древности и у дикарей на это шли древесные иглы, рыбьи кости, щетина и прочее. Вышивают нитками, бумагой, шерстью, шёлком, золотом, серебром, с использованием бус, бисера, стекляруса, иногда настоящего жемчуга, самоцветных камней, блёсток, а также и монет.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55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93" y="912710"/>
            <a:ext cx="3286849" cy="2465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960" y="1010340"/>
            <a:ext cx="3417661" cy="2367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06" y="3786995"/>
            <a:ext cx="3631239" cy="2723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97" y="3662450"/>
            <a:ext cx="35147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20" y="868636"/>
            <a:ext cx="5448822" cy="5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9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131" y="882470"/>
            <a:ext cx="7640637" cy="57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34584"/>
            <a:ext cx="9525843" cy="1532507"/>
          </a:xfrm>
        </p:spPr>
        <p:txBody>
          <a:bodyPr/>
          <a:lstStyle/>
          <a:p>
            <a:r>
              <a:rPr lang="ru-RU" sz="3600" dirty="0"/>
              <a:t>Счётные швы </a:t>
            </a:r>
            <a:r>
              <a:rPr lang="ru-RU" dirty="0"/>
              <a:t>— </a:t>
            </a:r>
            <a:r>
              <a:rPr lang="ru-RU" sz="3200" dirty="0"/>
              <a:t>швы, выполняемые по счёту нитей ткани по утку и основе</a:t>
            </a:r>
            <a:r>
              <a:rPr lang="ru-RU" sz="3200" dirty="0" smtClean="0"/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9943" y="1704375"/>
            <a:ext cx="6720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Основные счетные швы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3" y="2649287"/>
            <a:ext cx="3162300" cy="3714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133" y="2392529"/>
            <a:ext cx="3571422" cy="2232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665" y="2493870"/>
            <a:ext cx="4065278" cy="3048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390" y="4728047"/>
            <a:ext cx="3882361" cy="19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4" y="333281"/>
            <a:ext cx="4601840" cy="3055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03" y="319679"/>
            <a:ext cx="4255675" cy="3191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10" y="3649980"/>
            <a:ext cx="4118054" cy="3027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03" y="3899751"/>
            <a:ext cx="3853893" cy="28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1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105</TotalTime>
  <Words>105</Words>
  <Application>Microsoft Office PowerPoint</Application>
  <PresentationFormat>Произвольный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Damask</vt:lpstr>
      <vt:lpstr>Тема: Счетный шов «Болгарский крестик»</vt:lpstr>
      <vt:lpstr>Болгарский крест</vt:lpstr>
      <vt:lpstr>Презентация PowerPoint</vt:lpstr>
      <vt:lpstr>Немного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вышивания</vt:lpstr>
      <vt:lpstr>Инструменты и материалы</vt:lpstr>
      <vt:lpstr>Презентация PowerPoint</vt:lpstr>
      <vt:lpstr>Презентация PowerPoint</vt:lpstr>
      <vt:lpstr>Последовательность вышивания болгарским крестом</vt:lpstr>
      <vt:lpstr>Схема вышивки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Ковтун</dc:creator>
  <cp:lastModifiedBy>ирина</cp:lastModifiedBy>
  <cp:revision>15</cp:revision>
  <dcterms:created xsi:type="dcterms:W3CDTF">2017-03-15T19:53:10Z</dcterms:created>
  <dcterms:modified xsi:type="dcterms:W3CDTF">2018-01-22T19:14:20Z</dcterms:modified>
</cp:coreProperties>
</file>