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8" r:id="rId8"/>
    <p:sldId id="262" r:id="rId9"/>
    <p:sldId id="270" r:id="rId10"/>
    <p:sldId id="263" r:id="rId11"/>
    <p:sldId id="264" r:id="rId12"/>
    <p:sldId id="269" r:id="rId13"/>
    <p:sldId id="265" r:id="rId14"/>
    <p:sldId id="271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0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3F8CC-C89C-4D8C-A9BD-77E693599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46DAE-C261-4F46-809E-46FE0D0B3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35FB2-1023-4726-B807-3E0DB8CCE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E844C-FE6F-4767-9A84-4AA1C9684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5F51-9C60-4DC6-A1DD-0D24AE78A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3D4F4-887C-4D89-8208-8ED1E5BB7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AF9E7-8740-4BAB-A765-6F2E7F2DC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B1664-C069-4B0C-BD4C-D96D9BBCD1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92C62-6AF3-40AF-8667-0361B75D6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F46E-B12F-4C3C-A065-E2860C3B13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85EF3-98AF-4A01-9B52-1D6172DF2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7171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4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7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7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0E04F967-B082-4810-80AD-F8E40707D4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ransition spd="slow" advClick="0" advTm="7000">
    <p:comb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nimalworld.com.ua/" TargetMode="External"/><Relationship Id="rId2" Type="http://schemas.openxmlformats.org/officeDocument/2006/relationships/hyperlink" Target="http://ru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strogalaxy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3" descr="0c0c8fe2fe9bda6d6f222fc8b3cec8dc.jpg"/>
          <p:cNvPicPr>
            <a:picLocks noChangeAspect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914400"/>
            <a:ext cx="7772400" cy="15557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Виртуальная экскурсия в </a:t>
            </a:r>
            <a:br>
              <a:rPr lang="ru-RU" smtClean="0"/>
            </a:br>
            <a:r>
              <a:rPr lang="ru-RU" smtClean="0"/>
              <a:t>мир космоса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76600"/>
            <a:ext cx="6629400" cy="2971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Автор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Ученик </a:t>
            </a:r>
            <a:r>
              <a:rPr lang="ru-RU" sz="2400" smtClean="0"/>
              <a:t>6 </a:t>
            </a:r>
            <a:r>
              <a:rPr lang="ru-RU" sz="2400" dirty="0" smtClean="0"/>
              <a:t>класса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МБОУ «</a:t>
            </a:r>
            <a:r>
              <a:rPr lang="ru-RU" sz="2400" dirty="0" err="1" smtClean="0"/>
              <a:t>Кабалудская</a:t>
            </a:r>
            <a:r>
              <a:rPr lang="ru-RU" sz="2400" dirty="0" smtClean="0"/>
              <a:t> СОШ»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Пантелеев Константин Николаевич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Руководитель –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Никитина Татьяна Николаевна,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учитель физики и математики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МБОУ «</a:t>
            </a:r>
            <a:r>
              <a:rPr lang="ru-RU" sz="2400" dirty="0" err="1" smtClean="0"/>
              <a:t>Кабалудская</a:t>
            </a:r>
            <a:r>
              <a:rPr lang="ru-RU" sz="2400" dirty="0" smtClean="0"/>
              <a:t> СОШ»</a:t>
            </a:r>
          </a:p>
        </p:txBody>
      </p:sp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0" descr="Uranusandrin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124200"/>
            <a:ext cx="27114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3" descr="C:\Users\User\Desktop\космос\saturn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609600"/>
            <a:ext cx="2819400" cy="277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Планеты-гиганты</a:t>
            </a:r>
            <a:endParaRPr lang="ru-RU" dirty="0"/>
          </a:p>
        </p:txBody>
      </p:sp>
      <p:pic>
        <p:nvPicPr>
          <p:cNvPr id="23556" name="Picture 2" descr="C:\Users\User\Desktop\космос\jupiter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04800" y="2590800"/>
            <a:ext cx="1828800" cy="2514600"/>
          </a:xfrm>
        </p:spPr>
      </p:pic>
      <p:pic>
        <p:nvPicPr>
          <p:cNvPr id="23557" name="Picture 5" descr="C:\Users\User\Desktop\космос\neptune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51625" y="1371600"/>
            <a:ext cx="2492375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685800" y="5334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Юпитер</a:t>
            </a:r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3124200" y="28956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Сатурн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7772400" y="3886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Нептун</a:t>
            </a:r>
          </a:p>
        </p:txBody>
      </p:sp>
      <p:sp>
        <p:nvSpPr>
          <p:cNvPr id="23561" name="Text Box 11"/>
          <p:cNvSpPr txBox="1">
            <a:spLocks noChangeArrowheads="1"/>
          </p:cNvSpPr>
          <p:nvPr/>
        </p:nvSpPr>
        <p:spPr bwMode="auto">
          <a:xfrm>
            <a:off x="3124200" y="5715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Уран</a:t>
            </a:r>
          </a:p>
        </p:txBody>
      </p:sp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Метеоритный дождь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24579" name="Picture 4" descr="77038753_doz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447800"/>
            <a:ext cx="6934200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A12-15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762000"/>
            <a:ext cx="7924800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Комета</a:t>
            </a:r>
          </a:p>
        </p:txBody>
      </p:sp>
      <p:pic>
        <p:nvPicPr>
          <p:cNvPr id="26626" name="Picture 4" descr="kometagalle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83058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457200"/>
            <a:ext cx="4114800" cy="6172200"/>
          </a:xfrm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Гагарин </a:t>
            </a:r>
            <a:br>
              <a:rPr lang="ru-RU" smtClean="0">
                <a:effectLst/>
              </a:rPr>
            </a:br>
            <a:r>
              <a:rPr lang="ru-RU" smtClean="0">
                <a:effectLst/>
              </a:rPr>
              <a:t>Юрий Алексеевич</a:t>
            </a:r>
            <a:br>
              <a:rPr lang="ru-RU" smtClean="0">
                <a:effectLst/>
              </a:rPr>
            </a:br>
            <a:r>
              <a:rPr lang="ru-RU" smtClean="0">
                <a:effectLst/>
              </a:rPr>
              <a:t>- первый космонавт</a:t>
            </a:r>
            <a:br>
              <a:rPr lang="ru-RU" smtClean="0">
                <a:effectLst/>
              </a:rPr>
            </a:br>
            <a:r>
              <a:rPr lang="ru-RU" smtClean="0">
                <a:effectLst/>
              </a:rPr>
              <a:t/>
            </a:r>
            <a:br>
              <a:rPr lang="ru-RU" smtClean="0">
                <a:effectLst/>
              </a:rPr>
            </a:br>
            <a:r>
              <a:rPr lang="ru-RU" smtClean="0">
                <a:effectLst/>
              </a:rPr>
              <a:t>12 апреля 1961</a:t>
            </a:r>
          </a:p>
        </p:txBody>
      </p:sp>
      <p:pic>
        <p:nvPicPr>
          <p:cNvPr id="30724" name="Picture 4" descr="1825410_f774058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4341813" cy="6248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7000"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038600"/>
            <a:ext cx="8229600" cy="2438400"/>
          </a:xfrm>
        </p:spPr>
        <p:txBody>
          <a:bodyPr/>
          <a:lstStyle/>
          <a:p>
            <a:pPr marL="609600" indent="-609600"/>
            <a:r>
              <a:rPr lang="ru-RU" smtClean="0">
                <a:effectLst/>
              </a:rPr>
              <a:t>Список сайтов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mtClean="0">
                <a:effectLst/>
                <a:hlinkClick r:id="rId2"/>
              </a:rPr>
              <a:t>http://ru.wikipedia.org</a:t>
            </a:r>
            <a:endParaRPr lang="ru-RU" smtClean="0">
              <a:effectLst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mtClean="0">
                <a:effectLst/>
                <a:hlinkClick r:id="rId3"/>
              </a:rPr>
              <a:t>http://animalworld.com.ua</a:t>
            </a:r>
            <a:endParaRPr lang="ru-RU" smtClean="0">
              <a:effectLst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mtClean="0">
                <a:effectLst/>
                <a:hlinkClick r:id="rId4"/>
              </a:rPr>
              <a:t>http://www.astrogalaxy.ru</a:t>
            </a:r>
            <a:endParaRPr lang="ru-RU" smtClean="0">
              <a:effectLst/>
            </a:endParaRPr>
          </a:p>
          <a:p>
            <a:pPr marL="609600" indent="-609600">
              <a:buFont typeface="Wingdings" pitchFamily="2" charset="2"/>
              <a:buNone/>
            </a:pPr>
            <a:endParaRPr lang="ru-RU" smtClean="0">
              <a:effectLst/>
            </a:endParaRPr>
          </a:p>
        </p:txBody>
      </p:sp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708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Спасибо за внимание!!!</a:t>
            </a:r>
          </a:p>
        </p:txBody>
      </p:sp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Космический корабль «Союз»</a:t>
            </a:r>
          </a:p>
        </p:txBody>
      </p:sp>
      <p:pic>
        <p:nvPicPr>
          <p:cNvPr id="15362" name="Picture 4" descr="C:\Users\User\Desktop\космос\800px-Soyuz_TMA-01M_spacecraft_approaches_the_ISS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58963"/>
            <a:ext cx="5562600" cy="400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C:\Users\User\Desktop\космос\800px-Soyuz_TMA-6_spacecraf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5213" y="3810000"/>
            <a:ext cx="223678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Открытый </a:t>
            </a:r>
            <a:r>
              <a:rPr lang="ru-RU" dirty="0" err="1" smtClean="0"/>
              <a:t>шаттл</a:t>
            </a:r>
            <a:r>
              <a:rPr lang="ru-RU" dirty="0" smtClean="0"/>
              <a:t> «</a:t>
            </a:r>
            <a:r>
              <a:rPr lang="ru-RU" dirty="0" err="1" smtClean="0"/>
              <a:t>Дискавери</a:t>
            </a:r>
            <a:r>
              <a:rPr lang="ru-RU" dirty="0" smtClean="0"/>
              <a:t>»</a:t>
            </a:r>
          </a:p>
        </p:txBody>
      </p:sp>
      <p:pic>
        <p:nvPicPr>
          <p:cNvPr id="16386" name="Picture 4" descr="C:\Users\User\Desktop\космос\800px-Discovery_op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1534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Запуск ракеты</a:t>
            </a:r>
          </a:p>
        </p:txBody>
      </p:sp>
      <p:pic>
        <p:nvPicPr>
          <p:cNvPr id="17410" name="Содержимое 3" descr="504px-Launch_of_Apollo_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38400" y="1752600"/>
            <a:ext cx="3733800" cy="4445000"/>
          </a:xfrm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Планеты Солнечной системы</a:t>
            </a:r>
          </a:p>
        </p:txBody>
      </p:sp>
      <p:pic>
        <p:nvPicPr>
          <p:cNvPr id="18434" name="Picture 2" descr="C:\Users\User\Desktop\космос\780px-Solar_system_scale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2590800"/>
            <a:ext cx="8458200" cy="2982913"/>
          </a:xfrm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Схема Солнечной системы </a:t>
            </a:r>
            <a:endParaRPr lang="ru-RU" dirty="0"/>
          </a:p>
        </p:txBody>
      </p:sp>
      <p:pic>
        <p:nvPicPr>
          <p:cNvPr id="19458" name="Picture 2" descr="C:\Users\User\Desktop\космос\shemaplane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0" y="1981200"/>
            <a:ext cx="5562600" cy="4267200"/>
          </a:xfrm>
        </p:spPr>
      </p:pic>
      <p:pic>
        <p:nvPicPr>
          <p:cNvPr id="19459" name="Picture 3" descr="C:\Users\User\Desktop\космос\shemapla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447800"/>
            <a:ext cx="65532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effectLst/>
              </a:rPr>
              <a:t>Солнце</a:t>
            </a:r>
          </a:p>
        </p:txBody>
      </p:sp>
      <p:pic>
        <p:nvPicPr>
          <p:cNvPr id="20482" name="Picture 4" descr="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371600"/>
            <a:ext cx="480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7" descr="C:\Users\User\Desktop\космос\mar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073525"/>
            <a:ext cx="33718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Малые планеты</a:t>
            </a:r>
            <a:endParaRPr lang="ru-RU" dirty="0"/>
          </a:p>
        </p:txBody>
      </p:sp>
      <p:pic>
        <p:nvPicPr>
          <p:cNvPr id="21507" name="Picture 4" descr="C:\Users\User\Desktop\космос\mercury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4478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 descr="C:\Users\User\Desktop\космос\venus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314700" y="1295400"/>
            <a:ext cx="2590800" cy="2590800"/>
          </a:xfrm>
        </p:spPr>
      </p:pic>
      <p:pic>
        <p:nvPicPr>
          <p:cNvPr id="21509" name="Picture 6" descr="C:\Users\User\Desktop\космос\планета-Земля-4-300x3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06680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1066800" y="40386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Меркурий</a:t>
            </a: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3733800" y="3962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Венера</a:t>
            </a: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>
            <a:off x="6858000" y="38862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Земля</a:t>
            </a:r>
          </a:p>
        </p:txBody>
      </p:sp>
      <p:sp>
        <p:nvSpPr>
          <p:cNvPr id="21513" name="Text Box 11"/>
          <p:cNvSpPr txBox="1">
            <a:spLocks noChangeArrowheads="1"/>
          </p:cNvSpPr>
          <p:nvPr/>
        </p:nvSpPr>
        <p:spPr bwMode="auto">
          <a:xfrm>
            <a:off x="3733800" y="62484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Марс</a:t>
            </a:r>
          </a:p>
        </p:txBody>
      </p:sp>
    </p:spTree>
  </p:cSld>
  <p:clrMapOvr>
    <a:masterClrMapping/>
  </p:clrMapOvr>
  <p:transition spd="slow" advClick="0" advTm="7000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effectLst/>
              </a:rPr>
              <a:t>Луна</a:t>
            </a:r>
          </a:p>
        </p:txBody>
      </p:sp>
      <p:pic>
        <p:nvPicPr>
          <p:cNvPr id="22530" name="Picture 4" descr="moo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371600"/>
            <a:ext cx="49101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mb/>
  </p:transition>
</p:sld>
</file>

<file path=ppt/theme/theme1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341</TotalTime>
  <Words>80</Words>
  <Application>Microsoft Office PowerPoint</Application>
  <PresentationFormat>Экран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Орбита</vt:lpstr>
      <vt:lpstr>Виртуальная экскурсия в  мир космоса</vt:lpstr>
      <vt:lpstr>Космический корабль «Союз»</vt:lpstr>
      <vt:lpstr>Открытый шаттл «Дискавери»</vt:lpstr>
      <vt:lpstr>Запуск ракеты</vt:lpstr>
      <vt:lpstr>Планеты Солнечной системы</vt:lpstr>
      <vt:lpstr>Схема Солнечной системы </vt:lpstr>
      <vt:lpstr>Солнце</vt:lpstr>
      <vt:lpstr>Малые планеты</vt:lpstr>
      <vt:lpstr>Луна</vt:lpstr>
      <vt:lpstr>Планеты-гиганты</vt:lpstr>
      <vt:lpstr>Метеоритный дождь</vt:lpstr>
      <vt:lpstr>Слайд 12</vt:lpstr>
      <vt:lpstr>Комета</vt:lpstr>
      <vt:lpstr>Гагарин  Юрий Алексеевич - первый космонавт  12 апреля 1961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Ученики</dc:creator>
  <cp:lastModifiedBy>User</cp:lastModifiedBy>
  <cp:revision>29</cp:revision>
  <cp:lastPrinted>1601-01-01T00:00:00Z</cp:lastPrinted>
  <dcterms:created xsi:type="dcterms:W3CDTF">1601-01-01T00:00:00Z</dcterms:created>
  <dcterms:modified xsi:type="dcterms:W3CDTF">2018-01-18T00:28:31Z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