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78" r:id="rId23"/>
    <p:sldId id="279" r:id="rId24"/>
    <p:sldId id="280" r:id="rId25"/>
    <p:sldId id="258" r:id="rId26"/>
    <p:sldId id="282" r:id="rId27"/>
    <p:sldId id="283" r:id="rId28"/>
    <p:sldId id="284" r:id="rId29"/>
    <p:sldId id="285" r:id="rId30"/>
    <p:sldId id="25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77055-57F9-4367-BBA6-58DEB28E848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6FBC-4A04-4174-9365-F5155D00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hi-news.ru/eto-interesno/fakty-vremya-razlozheniya-razlichnogo-bytovogo-musora.html" TargetMode="External"/><Relationship Id="rId2" Type="http://schemas.openxmlformats.org/officeDocument/2006/relationships/hyperlink" Target="http://www.eco-lab.ru/sro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een-planeta.ucoz.net/publ/utilizacija_i_sroki_razlozhenija_musora/1-1-0-10" TargetMode="External"/><Relationship Id="rId4" Type="http://schemas.openxmlformats.org/officeDocument/2006/relationships/hyperlink" Target="https://ocheninteresno.com/priroda/sroki-razlozheniya-musora-na-zemle/ocheninteresno.com/priroda/sroki-razlozheniya-musora-na-zeml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 вопросов и ответов </a:t>
            </a:r>
            <a:br>
              <a:rPr lang="ru-RU" dirty="0" smtClean="0"/>
            </a:br>
            <a:r>
              <a:rPr lang="ru-RU" dirty="0" smtClean="0"/>
              <a:t>«Мусор и сроки его разложения. Решение экологических задач»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435769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Автор-составитель: </a:t>
            </a:r>
            <a:r>
              <a:rPr lang="ru-RU" dirty="0" smtClean="0"/>
              <a:t>Шишкин Алексей</a:t>
            </a:r>
          </a:p>
          <a:p>
            <a:pPr algn="ctr"/>
            <a:r>
              <a:rPr lang="ru-RU" dirty="0" smtClean="0"/>
              <a:t>Руководитель: Бузмакова Лидия Аркадьевна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607220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Белая Холуница - 2017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35716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КИРОВСКОЕ ОБЛАСТНОЕ ГОСУДАРСТВЕННОЕ ОБЩЕОБРАЗОВАТЕЛЬНОЕ БЮДЖЕТНОЕ </a:t>
            </a:r>
            <a:r>
              <a:rPr lang="ru-RU" dirty="0" smtClean="0"/>
              <a:t>УЧРЕЖДЕНИЕ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"ШКОЛА-ИНТЕРНАТ ДЛЯ ОБУЧАЮЩИХСЯ С ОГРАНИЧЕННЫМИ ВОЗМОЖНОСТЯМИ ЗДОРОВЬЯ № 1 Г. БЕЛАЯ ХОЛУНИЦА"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500042"/>
            <a:ext cx="2180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Железная арматура</a:t>
            </a:r>
            <a:endParaRPr lang="ru-RU" b="1" dirty="0"/>
          </a:p>
        </p:txBody>
      </p:sp>
      <p:pic>
        <p:nvPicPr>
          <p:cNvPr id="24578" name="Picture 2" descr="st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14422"/>
            <a:ext cx="4762500" cy="35718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57214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Срок разложения применяемой в строительстве железной арматуры составляет 11-13 лет.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428604"/>
            <a:ext cx="207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Консервные банки</a:t>
            </a:r>
            <a:endParaRPr lang="ru-RU" b="1" dirty="0"/>
          </a:p>
        </p:txBody>
      </p:sp>
      <p:pic>
        <p:nvPicPr>
          <p:cNvPr id="25602" name="Picture 2" descr="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6096000" cy="457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71501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Каждый раз, выбрасывая консервную банку на землю, помните: срок ее разложения составляет 10 лет.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14290"/>
            <a:ext cx="1496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Старая обувь</a:t>
            </a:r>
            <a:endParaRPr lang="ru-RU" b="1" dirty="0"/>
          </a:p>
        </p:txBody>
      </p:sp>
      <p:pic>
        <p:nvPicPr>
          <p:cNvPr id="26626" name="Picture 2" descr="sho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6667500" cy="4343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42926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Срок разложения старой обуви, которую мы выбрасываем, составляет 10 лет. Все зависит от состава обуви и степени её изношенности, однако в среднем, туфли из кожзаменителя станут разлагаться десятую часть 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44" y="357166"/>
            <a:ext cx="1740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Кирпич и бетон</a:t>
            </a:r>
            <a:endParaRPr lang="ru-RU" b="1" dirty="0"/>
          </a:p>
        </p:txBody>
      </p:sp>
      <p:pic>
        <p:nvPicPr>
          <p:cNvPr id="27650" name="Picture 2" descr="concr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8003895" cy="4500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85789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Срок разложения отходов, состоящих из кирпича и бетона, составляет 100 лет.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428604"/>
            <a:ext cx="3335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Автомобильные аккумуляторы</a:t>
            </a:r>
            <a:endParaRPr lang="ru-RU" b="1" dirty="0"/>
          </a:p>
        </p:txBody>
      </p:sp>
      <p:pic>
        <p:nvPicPr>
          <p:cNvPr id="28674" name="Picture 2" descr="b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28670"/>
            <a:ext cx="6096000" cy="457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70383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Срок их разложения составляет около 100 лет. Такой мусор, который выгоднее, естественно, сдать на переработку. Ведь за 1 отработанный аккумулятор (20-25 кг) можно выручить около 500 руб.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428604"/>
            <a:ext cx="90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Фольга</a:t>
            </a:r>
            <a:endParaRPr lang="ru-RU" b="1" dirty="0"/>
          </a:p>
        </p:txBody>
      </p:sp>
      <p:pic>
        <p:nvPicPr>
          <p:cNvPr id="29698" name="Picture 2" descr="fo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191250" cy="4133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38067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Выбрасывая упаковку из фольги, помните: срок ее разложения составляет более 100 лет. Правда, невзирая на то, что толщина железного листочка меньше 0.5 мм, она очень сильно спрессована.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428604"/>
            <a:ext cx="123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Батарейки</a:t>
            </a:r>
            <a:endParaRPr lang="ru-RU" b="1" dirty="0"/>
          </a:p>
        </p:txBody>
      </p:sp>
      <p:pic>
        <p:nvPicPr>
          <p:cNvPr id="30722" name="Picture 2" descr="bt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5955343" cy="40719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246574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Срок разложения электрических  батареек составляет 100 лет.</a:t>
            </a:r>
          </a:p>
          <a:p>
            <a:pPr algn="just"/>
            <a:r>
              <a:rPr lang="ru-RU" dirty="0" smtClean="0"/>
              <a:t>Здесь роль играет не только лишь срок разложения, но и вред окружающей среде, который наносит литиевая батарейка, окисляясь. Немало благотворительных организаций, сражающихся за чистоту планеты, предлагают копить батарейки, чтобы они позже подъехали и их забрали у вас.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496" y="21429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Покрышки</a:t>
            </a:r>
            <a:endParaRPr lang="ru-RU" b="1" dirty="0"/>
          </a:p>
        </p:txBody>
      </p:sp>
      <p:pic>
        <p:nvPicPr>
          <p:cNvPr id="31746" name="Picture 2" descr="t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8"/>
            <a:ext cx="6643734" cy="44198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214950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Срок разложения резиновых покрышек может составлять 120-140 лет.</a:t>
            </a:r>
          </a:p>
          <a:p>
            <a:pPr algn="just"/>
            <a:r>
              <a:rPr lang="ru-RU" dirty="0" smtClean="0"/>
              <a:t> Резина относится к одному из самых устойчивых материалов. К счастью, при замене резины на СТО, большая часть водителей оставляют свою старую в подарок, либо за символическую стоимость там же. А умные держатели сервиса сдают её позже на переработку.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285728"/>
            <a:ext cx="3430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Пластик и пластиковые бутылки</a:t>
            </a:r>
            <a:endParaRPr lang="ru-RU" b="1" dirty="0"/>
          </a:p>
        </p:txBody>
      </p:sp>
      <p:pic>
        <p:nvPicPr>
          <p:cNvPr id="32770" name="Picture 2" descr="pla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56"/>
            <a:ext cx="6477000" cy="48577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572140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Бросая мимо урны пластиковую бутылку, знайте, что разложится она не раньше 180-200 лет. Пластик также сильно опасен и токсичен, не говоря уже о том, что не совсем мило глядеть на обочины дорог, усыпанных пустопорожними пластиковыми бутылками.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428604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Алюминиевые банки</a:t>
            </a:r>
            <a:endParaRPr lang="ru-RU" b="1" dirty="0"/>
          </a:p>
        </p:txBody>
      </p:sp>
      <p:pic>
        <p:nvPicPr>
          <p:cNvPr id="33794" name="Picture 2" descr="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6667500" cy="44386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57214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Одним из самых часто встречаемых отходов везде, где только можно, являются алюминиевые банки. А ведь это практически самый опасный мусор. Срок разложения одной алюминиевой банки составляет 500 лет.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42928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Сколько времени мусор хранится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/>
              <a:t>Очень часто гуляя по парку или лесу мы с горечью встречаем мусор.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Встречаем</a:t>
            </a:r>
            <a:r>
              <a:rPr lang="ru-RU" sz="3200" dirty="0"/>
              <a:t>, </a:t>
            </a:r>
            <a:r>
              <a:rPr lang="ru-RU" sz="3200" dirty="0" smtClean="0"/>
              <a:t>огорчаемся. </a:t>
            </a:r>
            <a:r>
              <a:rPr lang="ru-RU" sz="3200" dirty="0"/>
              <a:t>И</a:t>
            </a:r>
            <a:r>
              <a:rPr lang="ru-RU" sz="3200" dirty="0" smtClean="0"/>
              <a:t> зачастую оставляем </a:t>
            </a:r>
            <a:r>
              <a:rPr lang="ru-RU" sz="3200" dirty="0"/>
              <a:t>лежать на том же </a:t>
            </a:r>
            <a:r>
              <a:rPr lang="ru-RU" sz="3200" dirty="0" smtClean="0"/>
              <a:t>месте. </a:t>
            </a:r>
            <a:br>
              <a:rPr lang="ru-RU" sz="3200" dirty="0" smtClean="0"/>
            </a:br>
            <a:r>
              <a:rPr lang="ru-RU" sz="3200" dirty="0" smtClean="0"/>
              <a:t>Для </a:t>
            </a:r>
            <a:r>
              <a:rPr lang="ru-RU" sz="3200" dirty="0"/>
              <a:t>ясности в этом вопросе и большей решимости для тех, кто хочет внести свою посильную лепту в борьбе с мусором, предлагаем изучить </a:t>
            </a:r>
            <a:r>
              <a:rPr lang="ru-RU" sz="3200" dirty="0" smtClean="0"/>
              <a:t>следующий материал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500042"/>
            <a:ext cx="869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Стекло</a:t>
            </a:r>
            <a:endParaRPr lang="ru-RU" b="1" dirty="0"/>
          </a:p>
        </p:txBody>
      </p:sp>
      <p:pic>
        <p:nvPicPr>
          <p:cNvPr id="34818" name="Picture 2" descr="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191250" cy="41624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42926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Пожалуй, самым встречаемым бытовым мусором является стекло. Бросая очередную стеклянную бутылку в кусты, помните: срок ее разложения составляет более 1000 лет. Не убранным стеклянным мусором будут наслаждаться как минимум 12-15 поколений после нас.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6"/>
          <a:ext cx="8501122" cy="1950720"/>
        </p:xfrm>
        <a:graphic>
          <a:graphicData uri="http://schemas.openxmlformats.org/drawingml/2006/table">
            <a:tbl>
              <a:tblPr/>
              <a:tblGrid>
                <a:gridCol w="2193007"/>
                <a:gridCol w="2097968"/>
                <a:gridCol w="2108626"/>
                <a:gridCol w="2101521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Алюминиевые банки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/>
                        <a:t>Через 1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/>
                        <a:t>Через 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/>
                        <a:t>Через 10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вступают во взаимодействие с кислородом воздуха, но при этом образуется пленка оксида алюминия, которая затрудняет разложение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Распадается большая часть краски, сама банка остается целой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Банка теряет форму, частично погружается в почву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Следов дальнейшего разложения банки в почве не отмечается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786058"/>
          <a:ext cx="8572561" cy="1219200"/>
        </p:xfrm>
        <a:graphic>
          <a:graphicData uri="http://schemas.openxmlformats.org/drawingml/2006/table">
            <a:tbl>
              <a:tblPr/>
              <a:tblGrid>
                <a:gridCol w="2211436"/>
                <a:gridCol w="2115598"/>
                <a:gridCol w="2126346"/>
                <a:gridCol w="2119181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Пластиковая бутылка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/>
                        <a:t>Через 1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/>
                        <a:t>Через 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/>
                        <a:t>Через 10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Подвергается действию ультрафиолетовых лучей солнечного излучения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Пластик не изменяется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Пластик темнеет и становится хрупким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Процесс разложения бутылки в почве не заметен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4508202"/>
          <a:ext cx="8501123" cy="1706880"/>
        </p:xfrm>
        <a:graphic>
          <a:graphicData uri="http://schemas.openxmlformats.org/drawingml/2006/table">
            <a:tbl>
              <a:tblPr/>
              <a:tblGrid>
                <a:gridCol w="2193007"/>
                <a:gridCol w="2097968"/>
                <a:gridCol w="2108627"/>
                <a:gridCol w="2101521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Стеклянная бутылка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Через 1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/>
                        <a:t>Через 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/>
                        <a:t>Через 10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Стекло считается безвредным инертным веществом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Бутылка не изменяется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Осколки мелко раздроблены, постепенно мутнеют под воздействием света и становятся хрупкими.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В почве эти процессы немного замедлены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0724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Необходимо помнить о том, что эти вещи, продукты и отходы долго разлагаются и отравляют землю после своего разложения. </a:t>
            </a:r>
            <a:br>
              <a:rPr lang="ru-RU" sz="2800" dirty="0" smtClean="0"/>
            </a:br>
            <a:r>
              <a:rPr lang="ru-RU" sz="2800" dirty="0" smtClean="0"/>
              <a:t>К примеру, аккумулятор - после разложения оставит под собой вызжженную землю, алюминий - не даёт нормально расти деревьям, консервные банки (жесть) – пагубно влияют на почву и она становится желто-красной, что тоже отрицательно влияет на деревья. А после дождя происходит смывание всех продуктов разложения глубже в грунт, затем в водоемы. </a:t>
            </a:r>
          </a:p>
          <a:p>
            <a:pPr algn="just"/>
            <a:r>
              <a:rPr lang="ru-RU" sz="2800" dirty="0" smtClean="0"/>
              <a:t>Не мусорите - живите в чистоте и помните что эта планета не вечна, и очень легко нарушить цикл ее самозалечивания!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357166"/>
            <a:ext cx="842968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Утилизация мусора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Среднестатистический россиянин выбрасывает за год более 360 кг твёрдых бытовых отходов. Сюда не входят ни строительные, ни промышленные отходы.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Утилизация мусора – одна из важнейших проблем современной цивилизации. Особенно тяжело утилизировать неорганизованно выброшенный мусор. Пока человечество придумало три принципиально разных пути утилизации мусора: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▪ Организация свалок.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▪ Вторичное использование отходов.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▪ Сжигание отход.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Однако ни один из них нельзя признать абсолютно приемлемым. Почему?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357166"/>
            <a:ext cx="81439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Ивановых выехала на воскресный пикник на опушку леса. Перед тем как отправиться домой, Петя собрал все отходы, чтобы выбросить их в мусоросборник. Если бы было оставлено 2 полиэтиленовых пакета, банка и шкурка от апельсина, то потребовалось бы много лет, чтобы природа сама их «убрала». Один пакет разлагается в 2 раза дольше, чем алюминиевая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банка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Известно, что если сложить время, необходимое для разложения двух полиэтиленовых пакетов, апельсиновой шкурки и банки, то в сумме получится 2501 год. За сколько лет подвергнется разложению: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полиэтиленовый пакет;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банка;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шкурка от апельсина?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87" y="928676"/>
          <a:ext cx="6929488" cy="5643589"/>
        </p:xfrm>
        <a:graphic>
          <a:graphicData uri="http://schemas.openxmlformats.org/drawingml/2006/table">
            <a:tbl>
              <a:tblPr/>
              <a:tblGrid>
                <a:gridCol w="3464744"/>
                <a:gridCol w="3464744"/>
              </a:tblGrid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</a:rPr>
                        <a:t>Виды мусора</a:t>
                      </a:r>
                      <a:endParaRPr lang="ru-RU" sz="1400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</a:rPr>
                        <a:t>Сроки разложения</a:t>
                      </a:r>
                      <a:endParaRPr lang="ru-RU" sz="140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Пищевые отходы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От 10 дней до 1 месяца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Газетная бумага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От 1 месяца до 1 года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Картонные коробки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 года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Бумага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2 года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Доски деревянные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Железная арматура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Железные банки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Старая обувь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Обломки кирпича, бетона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Автоаккумуляторы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Фольга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Жестяная банка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До 90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Электрические батарейки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Резиновые покрышки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Более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Пластиковые бутылки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Более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Полиэтиленовая пленка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200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Алюминиевые банки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500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Стекло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Более 1000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00430" y="285728"/>
            <a:ext cx="285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Сроки разложения мусора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Вася решил выплюнуть жевательную резинку. Дайте рекомендацию мальчику как поступить с жвачкой, если она разлагается  на 28 лет дольше чем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бумага.</a:t>
            </a:r>
          </a:p>
          <a:p>
            <a:pPr algn="just"/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сколько лет подвергнется разложению жвачка?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Что делать Васе?</a:t>
            </a:r>
            <a:endParaRPr lang="ru-RU" sz="2400" dirty="0" smtClean="0"/>
          </a:p>
          <a:p>
            <a:pPr algn="just"/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87" y="928676"/>
          <a:ext cx="6929488" cy="5643589"/>
        </p:xfrm>
        <a:graphic>
          <a:graphicData uri="http://schemas.openxmlformats.org/drawingml/2006/table">
            <a:tbl>
              <a:tblPr/>
              <a:tblGrid>
                <a:gridCol w="3464744"/>
                <a:gridCol w="3464744"/>
              </a:tblGrid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</a:rPr>
                        <a:t>Виды мусора</a:t>
                      </a:r>
                      <a:endParaRPr lang="ru-RU" sz="1400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</a:rPr>
                        <a:t>Сроки разложения</a:t>
                      </a:r>
                      <a:endParaRPr lang="ru-RU" sz="140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Пищевые отходы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От 10 дней до 1 месяца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Газетная бумага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От 1 месяца до 1 года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Картонные коробки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 года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Бумага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2 года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Доски деревянные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Железная арматура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Железные банки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Старая обувь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Обломки кирпича, бетона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Автоаккумуляторы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Фольга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Жестяная банка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До 90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Электрические батарейки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Резиновые покрышки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Более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Пластиковые бутылки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Более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Полиэтиленовая пленка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200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Алюминиевые банки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500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Стекло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Более 1000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00430" y="285728"/>
            <a:ext cx="285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Сроки разложения мусора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71480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Таня мыла посуду обычной губкой, предназначенной </a:t>
            </a:r>
            <a:r>
              <a:rPr lang="ru-RU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мытья посуды, которые рекомендуют хозяйкам менять хотя бы раз в неделю из-за развития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микроорганизмов. Срок разложения такой губки в два раза больше чем у электронной батарейки. </a:t>
            </a:r>
          </a:p>
          <a:p>
            <a:pPr algn="just"/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Определите сколько губок в год необходимо Таниной семье для мытья посуды, если год состоит из 365 дней. </a:t>
            </a:r>
          </a:p>
          <a:p>
            <a:pPr algn="just"/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Какое время потребуется для разложения одной губки для мытья посуды?</a:t>
            </a:r>
            <a:endParaRPr lang="ru-RU" sz="2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87" y="928676"/>
          <a:ext cx="6929488" cy="5643589"/>
        </p:xfrm>
        <a:graphic>
          <a:graphicData uri="http://schemas.openxmlformats.org/drawingml/2006/table">
            <a:tbl>
              <a:tblPr/>
              <a:tblGrid>
                <a:gridCol w="3464744"/>
                <a:gridCol w="3464744"/>
              </a:tblGrid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</a:rPr>
                        <a:t>Виды мусора</a:t>
                      </a:r>
                      <a:endParaRPr lang="ru-RU" sz="1400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</a:rPr>
                        <a:t>Сроки разложения</a:t>
                      </a:r>
                      <a:endParaRPr lang="ru-RU" sz="140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Пищевые отходы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От 10 дней до 1 месяца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Газетная бумага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От 1 месяца до 1 года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Картонные коробки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 года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Бумага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2 года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Доски деревянные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Железная арматура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Железные банки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Старая обувь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Обломки кирпича, бетона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Автоаккумуляторы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Фольга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Жестяная банка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До 90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Электрические батарейки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До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Резиновые покрышки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Более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Пластиковые бутылки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Более 100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Полиэтиленовая пленка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200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DF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Алюминиевые банки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500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</a:rPr>
                        <a:t>Стекло</a:t>
                      </a:r>
                      <a:endParaRPr lang="ru-RU" sz="140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</a:rPr>
                        <a:t>Более 1000 лет</a:t>
                      </a:r>
                      <a:endParaRPr lang="ru-RU" sz="1400" dirty="0"/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9A7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00430" y="285728"/>
            <a:ext cx="285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Сроки разложения мусора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rga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134803" cy="4357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357166"/>
            <a:ext cx="1933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Пищевые отходы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6000768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Разложение пищевых отходов занимает около месяца.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Используемые электронные источники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hlinkClick r:id="rId2"/>
              </a:rPr>
              <a:t>http://www.eco-lab.ru/srok.html</a:t>
            </a:r>
            <a:r>
              <a:rPr lang="ru-RU" dirty="0" smtClean="0"/>
              <a:t> Сроки разложения мусора </a:t>
            </a:r>
          </a:p>
          <a:p>
            <a:pPr algn="just"/>
            <a:r>
              <a:rPr lang="en-US" dirty="0" smtClean="0">
                <a:hlinkClick r:id="rId3"/>
              </a:rPr>
              <a:t>https://hi-news.ru/eto-interesno/fakty-vremya-razlozheniya-razlichnogo-bytovogo-musora.html</a:t>
            </a:r>
            <a:r>
              <a:rPr lang="ru-RU" dirty="0" smtClean="0"/>
              <a:t> факты | Время разложения различного бытового мусора</a:t>
            </a:r>
          </a:p>
          <a:p>
            <a:pPr algn="just"/>
            <a:r>
              <a:rPr lang="ru-RU" dirty="0" err="1" smtClean="0">
                <a:hlinkClick r:id="rId4"/>
              </a:rPr>
              <a:t>ocheninteresno.com</a:t>
            </a:r>
            <a:r>
              <a:rPr lang="ru-RU" dirty="0" smtClean="0">
                <a:hlinkClick r:id="rId4"/>
              </a:rPr>
              <a:t>/</a:t>
            </a:r>
            <a:r>
              <a:rPr lang="ru-RU" dirty="0" err="1" smtClean="0">
                <a:hlinkClick r:id="rId4"/>
              </a:rPr>
              <a:t>priroda</a:t>
            </a:r>
            <a:r>
              <a:rPr lang="ru-RU" dirty="0" smtClean="0">
                <a:hlinkClick r:id="rId4"/>
              </a:rPr>
              <a:t>/</a:t>
            </a:r>
            <a:r>
              <a:rPr lang="ru-RU" dirty="0" err="1" smtClean="0">
                <a:hlinkClick r:id="rId4"/>
              </a:rPr>
              <a:t>sroki-razlozheniya-musora-na-zemle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Сроки разложения мусора на Земле</a:t>
            </a:r>
          </a:p>
          <a:p>
            <a:pPr algn="just"/>
            <a:r>
              <a:rPr lang="en-US" dirty="0" smtClean="0">
                <a:hlinkClick r:id="rId5"/>
              </a:rPr>
              <a:t>http://green-planeta.ucoz.net/publ/utilizacija_i_sroki_razlozhenija_musora/1-1-0-10</a:t>
            </a:r>
            <a:r>
              <a:rPr lang="ru-RU" dirty="0" smtClean="0"/>
              <a:t> Утилизация и сроки разложения мусора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357166"/>
            <a:ext cx="657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Продукты жизнедеятельности (помет животных)</a:t>
            </a:r>
            <a:endParaRPr lang="ru-RU" b="1" dirty="0"/>
          </a:p>
        </p:txBody>
      </p:sp>
      <p:pic>
        <p:nvPicPr>
          <p:cNvPr id="9218" name="Picture 2" descr="sh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667500" cy="40386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38067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Несмотря на то, что время разложения относительно небольшое — около 10-15 дней, помет животных на улицах является весьма ощутимой проблемой, особенно в крупных городах.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357166"/>
            <a:ext cx="85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Газеты</a:t>
            </a:r>
            <a:endParaRPr lang="ru-RU" b="1" dirty="0"/>
          </a:p>
        </p:txBody>
      </p:sp>
      <p:pic>
        <p:nvPicPr>
          <p:cNvPr id="10242" name="Picture 2" descr="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1"/>
            <a:ext cx="5804336" cy="4357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500702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Срок разложения газетной бумаги может составлять от 1 месяца до целого сезона. Прежде чем выбросить газету на дорогу, задумайтесь, что еще целых 4 месяца жители вашего двора будут «наслаждаться» втоптанной в грязь бумагой.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4" y="357166"/>
            <a:ext cx="889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Картон</a:t>
            </a:r>
            <a:endParaRPr lang="ru-RU" b="1" dirty="0"/>
          </a:p>
        </p:txBody>
      </p:sp>
      <p:pic>
        <p:nvPicPr>
          <p:cNvPr id="11266" name="Picture 2" descr="Car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6191250" cy="4600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514819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Мы часто выбрасываем картонные коробки, в которые совсем недавно были запакованы новые, приобретенные нами товары. Правда, одни люди выбрасывают такие отходы в нужное место, а другие бросают куда захотят. Так вот, срок разложения картонных коробок может составлять 3-4 месяца.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143512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Опавшие листья, семена, сухие ветки и прочие остатки жизненного цикла растений и деревьев могут стать причиной серьезного загрязнения в городских условиях. В некоторых случаях срок разложения этих отходов может составлять до 3-4 месяцев. Если бы в парках не убирали природный мусор коммунальные службы, то вскоре люди бы ходили по горам веток и листьев.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6622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Опавшие листья, семена, сухие ветки и 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прочие </a:t>
            </a:r>
            <a:r>
              <a:rPr lang="ru-RU" b="1" dirty="0">
                <a:solidFill>
                  <a:prstClr val="black"/>
                </a:solidFill>
              </a:rPr>
              <a:t>остатки жизненного цикла растений </a:t>
            </a:r>
            <a:endParaRPr lang="ru-RU" b="1" dirty="0"/>
          </a:p>
        </p:txBody>
      </p:sp>
      <p:pic>
        <p:nvPicPr>
          <p:cNvPr id="21506" name="Picture 2" descr="vet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619125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496" y="357166"/>
            <a:ext cx="89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Бумага</a:t>
            </a:r>
            <a:endParaRPr lang="ru-RU" b="1" dirty="0"/>
          </a:p>
        </p:txBody>
      </p:sp>
      <p:pic>
        <p:nvPicPr>
          <p:cNvPr id="22530" name="Picture 2" descr="off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6667500" cy="44386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532326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Самая, казалось бы, обычная офисная бумага разлагается 2 года. Все дело в составе и плотности: бумага делается конкретно для того, чтобы документы, напечатанные на ней имели возможность долго храниться, что никак не оставляет без внимания, к сожалению, срок её разложения.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357166"/>
            <a:ext cx="1905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Стройматериалы</a:t>
            </a:r>
            <a:endParaRPr lang="ru-RU" b="1" dirty="0"/>
          </a:p>
        </p:txBody>
      </p:sp>
      <p:pic>
        <p:nvPicPr>
          <p:cNvPr id="23554" name="Picture 2" descr="w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6124575" cy="44100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64357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недолжном хранении срок разложения тех же строительных досок может составлять 10 лет.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1464</Words>
  <Application>Microsoft Office PowerPoint</Application>
  <PresentationFormat>Экран (4:3)</PresentationFormat>
  <Paragraphs>221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Час вопросов и ответов  «Мусор и сроки его разложения. Решение экологических задач»</vt:lpstr>
      <vt:lpstr>Сколько времени мусор хранится  Очень часто гуляя по парку или лесу мы с горечью встречаем мусор.  Встречаем, огорчаемся. И зачастую оставляем лежать на том же месте.  Для ясности в этом вопросе и большей решимости для тех, кто хочет внести свою посильную лепту в борьбе с мусором, предлагаем изучить следующий материал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Используемые электронные источники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 вопросов и ответов  «Мусор и сроки его разложения. Решение экологических задач»</dc:title>
  <dc:creator>Samsung 300E</dc:creator>
  <cp:lastModifiedBy>Samsung 300E</cp:lastModifiedBy>
  <cp:revision>20</cp:revision>
  <dcterms:created xsi:type="dcterms:W3CDTF">2017-05-30T09:05:17Z</dcterms:created>
  <dcterms:modified xsi:type="dcterms:W3CDTF">2018-01-16T06:51:12Z</dcterms:modified>
</cp:coreProperties>
</file>