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ED90-117E-4E67-A4BF-C2ED9BE1A3F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8C33-DF0D-4828-959B-F9E2EF731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Здравствуйте. Меня зовут Соколова Даша.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моей проектной работы «Какой у меня темперамент » 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я выбрала проект по данной теме?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Каждому человеку нужно знать свой тип темперамента для того, чтобы разобраться в себе, легко понимать свое настроение и поведение и  знать, как вести себя в каких-либо ситуациях.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Зная свой  тип темперамента и типы темперамента окружающих людей, мы можем гораздо лучше понимать: с какими людьми будет легче найти общий язык, каких ситуации лучше избегать, а какие, наоборот, стараться выстраивать, с кем из людей общение будет наиболее приятным и конструктивным, кому можно доверить важную информацию, с кем можно поделиться секретом или своими переживаниями. Знание типов темперамента можно использовать при выборе своего партнёра (в дружбе, бизнесе, отдыхе, учебе) и выстраивании отношений.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Изучая психологию, я хочу разобраться побольше в своём темпераменте, и в себе.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Работая над проектом я ставила перед собой следующие цели и задачи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проекта: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узнать, какой у меня темперамент.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Задачи: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Собрать информацию по теме проекта.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Узнать, что такое темперамент, свойства личности с различными видами темперамента.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 свой тип темперамента.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0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Работая над проектом я узнала, что Темперамент – это комплекс качеств, от которых зависят сила, скорость, возникновение, прекращение и изменение реакции человека на других людей и социальные обстоятельства. Эти свойства темперамента являются биологически обусловленными и являются врожденными. Темперамент существенно влияет на формирование характера и поведение человека, определяет его поступки и индивидуальность.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0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древнегреческий врач Гиппократ описывал четыре вида темперамента: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САНГВИНИКИ – люди энергичные, оживленные, эмоциональные, впечатлительные, общительные. Они, как правило, легко и быстро приспосабливаются к новой обстановке. Все люди ему друзья. Его отличает доброта, готовность прийти на помощь.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ФЛЕГМАТИКИ – обычно спокойны, невозмутимы, хладнокровны, способны к длительной напряженной работе, их трудно вывести из себя, они медлительны, нерешительны, неохотно переключаются с одного дела на другое. Флегматики прочно закрепляют все усвоенное, не любят менять привычки, распорядок жизни, обстановку, друзей, трудно и замедленно приспосабливаются к новым условиям.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ХОЛЕРИКИ – энергичны,  смелы, уверенны, решительны,  инициативны, однако вспыльчивы,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несдержанны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нетерпеливы, плохо владеют собой, не умеют рассчитывать силы и ни в чем не знают меры. Они легко раздражаются и часто проявляют агрессивность. Вместе с тем холерик быстро остывает и успокаивается, если ему уступают, идут навстречу.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МЕЛАНХОЛИКИ – в большинстве своем неуверенные, безынициативные, боязливые, мнительные, с подавленным настроением. Они нелегко осваиваются с изменившимися условиями жизни, а в опасные и трудные минуты теряются. Меланхолик обычно живет сложной и напряженной внутренней жизнью, придает большое значение всему, что его касается, обладает повышенной тревожностью и ранимой душой. Он не умеет переносить длительные или резкие напряжения, теряется на экзаменах, публичных выступлениях, пуглив, легко плачет.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Свойства темперамента, как и любые психические свойства, проявляются или не проявляются в зависимости от ряда условий. Люди совершенно различного темперамента могут в разных условиях реагировать одинаково, зато в одинаковых условиях они проявляют противоположные реакции. Каждый из четырех темпераментов не является ни плохим, ни хорошим.  Проявляясь в особенностях психики и поведения человека, любой тип темперамента может иметь свои достоинства и недостатки.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7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выполнения проекта я определила свой тип темперамента (по тесту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Айзенка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подростковому)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сангвиник.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из выдающихся исследователей личности Ганс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Айзенк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разработал очень простую схему определения типа темперамента.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Надо отметить на схеме те качества, которые проявляются у человека наиболее часто, и тогда можно будет определить его  темперамент.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6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Вывод: В процессе работы над проектом мне удалось получить новые знания по теме «темперамент» и определить свой тип темперамента.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Для подготовки проекта я использовала следующую литературу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внимание. Хочу поблагодарить своего руководителя Наталью Станиславовну за то, что помогла мне в работе над проектом.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8C33-DF0D-4828-959B-F9E2EF7314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5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q=%D1%82%D0%B5%D0%BC%D0%BF%D0%B5%D1%80%D0%B0%D0%BC%D0%B5%D0%BD%D1%82%20%D0%BA%D0%B0%D1%80%D1%82%D0%B8%D0%BD%D0%BA%D0%B8&amp;via_page=1&amp;type=sr&amp;redir=eJzLKCkpsNLXLy8v18vJLEvNzCtJLcpLLdErKtUvLU4tKtYvS8zJTIxPqtQvyC8uMTaztLA0sbA01Ge42HRh64U9F_Zf2Hqx4cIGIGvrhb0XmxQu7Lqw4WIDUHLHhb1A9g4GQxMLCxNTSxNjQ4agPc675j1Zvnu37KTrm6ft_QAAeG08Y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q=%D1%82%D0%B5%D0%BC%D0%BF%D0%B5%D1%80%D0%B0%D0%BC%D0%B5%D0%BD%D1%82%20%D0%BA%D0%B0%D1%80%D1%82%D0%B8%D0%BD%D0%BA%D0%B8&amp;via_page=1&amp;type=sr&amp;redir=eJxFjUEKgkAYRoUu0gXGobKwNlGdZIQhx1HHnF_FnXiLbtBSAsEiadcyfhddJDpAswjaPd734PMBkhWlRVHYngq1r8pcJanSdprRQ8Y1CBVrOnUWE8clkknBiZEERFIS4FHCUxbxGBiRoAgwqQKiWbzPRSzkr_fKnAUZ_L2wfYhCa6ixxRvesR0qbAy12A_1GK_YDJUZO-wNd5Z5dp350plNrONj9zyd35dPsaHr0Wv7BSH2VU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q=%D0%BA%D0%B0%D1%80%D1%82%D0%B8%D0%BD%D0%BA%D0%B8%20%D1%82%D0%B8%D0%BF%D0%BE%D0%B2%20%D1%82%D0%B5%D0%BC%D0%BF%D0%B5%D1%80%D0%B0%D0%BC%D0%B5%D0%BD%D1%82%D0%B0&amp;via_page=1&amp;type=sr&amp;redir=eJzLKCkpsNLXz87PKylKTMrP0UsrSk2tSk0t0Ssq1S_JLKjULUnNLUgtSsxNzStJ1M3UzczO0M3OSCxKzC5JLcosLsnM1me4sOvChosNF5su7LiwF8jeoQBm7r-w78ImEHPrhT1AztaLDRc2AFlbL-wFim1gMDSxsDAxMzAwsGRg0H4R6zxv9tS-WWycE74JtwMAGVdI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4563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«Какой у меня темперамент»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Соколова Дарья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Кострома, 2017 г.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87717"/>
            <a:ext cx="5301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учреждение</a:t>
            </a:r>
            <a:br>
              <a:rPr lang="ru-RU" dirty="0" smtClean="0"/>
            </a:br>
            <a:r>
              <a:rPr lang="ru-RU" dirty="0" smtClean="0"/>
              <a:t>дополнительного образования города Костромы</a:t>
            </a:r>
          </a:p>
          <a:p>
            <a:r>
              <a:rPr lang="ru-RU" dirty="0" smtClean="0"/>
              <a:t>Центр творческого развития «Академия»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9" y="487717"/>
            <a:ext cx="214548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088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проекта:</a:t>
            </a:r>
            <a:r>
              <a:rPr lang="ru-RU" dirty="0" smtClean="0"/>
              <a:t> узнать, какой у меня темперамент.</a:t>
            </a:r>
          </a:p>
          <a:p>
            <a:pPr marL="0" indent="0"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/>
              <a:t>Собрать информацию по теме проекта.</a:t>
            </a:r>
          </a:p>
          <a:p>
            <a:pPr lvl="0"/>
            <a:r>
              <a:rPr lang="ru-RU" dirty="0" smtClean="0"/>
              <a:t>Узнать, что такое темперамент, свойства личности с различными видами темперамента.</a:t>
            </a:r>
          </a:p>
          <a:p>
            <a:pPr lvl="0"/>
            <a:r>
              <a:rPr lang="ru-RU" dirty="0" smtClean="0"/>
              <a:t>Определить свой тип темперамента.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Темперамент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temperamentum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надлежащее соотношение частей) – индивидуальные особенности человека, определяющие динамику его поведения и психических процессов. Является нервной структурой человека, заложенной от рождения.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http://www.psychologies.ru/glossary/18/temperament/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mg0.liveinternet.ru/images/attach/c/0/118/610/118610226_3720816_Temperament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8762" y="3517106"/>
            <a:ext cx="6086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Еще древнегреческий врач Гиппократ описывал четыре типа темперамента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review-image" descr="http://cdn01.ru/files/users/images/ef/b7/efb7690d3b8163b50d6e3c847bf216a3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227" y="1935163"/>
            <a:ext cx="585554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Определение типа темперамента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sad-sosenka.ru/images/Psihologija/tipy-temperamenta/Harakteristika-tipov-timperamenta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7030748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8912" cy="559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 А. Александровский «Познай и преодолей себя», Москва,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Профиздат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1992, 222 с. </a:t>
            </a:r>
          </a:p>
          <a:p>
            <a:pPr lvl="0" font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В. Селезнёва, Детская энциклопедия « Я познаю мир», Москва, 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», 2001, 425с.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Психология и педагогика в вопросах и ответах (для студентов вузов), М., АСТ, Ростов-на Дону, Феникс.-1999.-С.287.</a:t>
            </a:r>
          </a:p>
          <a:p>
            <a:pPr lvl="0" font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Е.И. Рогова Психология под ред., М.,ИКЦ ”Март”, 2004.- С.314.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Психология по ред. П.А.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М., Физкультура и спорт, 1974.-С.165.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026" name="Picture 2" descr="C:\Users\Public\Pictures\Sample Pictures\Tulip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712</Words>
  <Application>Microsoft Office PowerPoint</Application>
  <PresentationFormat>Экран (4:3)</PresentationFormat>
  <Paragraphs>58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     Цели и задачи проекта   </vt:lpstr>
      <vt:lpstr> Темперамент  (от лат. temperamentum - надлежащее соотношение частей) – индивидуальные особенности человека, определяющие динамику его поведения и психических процессов. Является нервной структурой человека, заложенной от рождения. http://www.psychologies.ru/glossary/18/temperament/ </vt:lpstr>
      <vt:lpstr>Еще древнегреческий врач Гиппократ описывал четыре типа темперамента</vt:lpstr>
      <vt:lpstr>Определение типа темперамента</vt:lpstr>
      <vt:lpstr>Презентация PowerPoint</vt:lpstr>
      <vt:lpstr>Используемая литература: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«Какой у меня темперамент»</dc:title>
  <dc:creator>Андрей</dc:creator>
  <cp:lastModifiedBy>Андрей</cp:lastModifiedBy>
  <cp:revision>15</cp:revision>
  <dcterms:created xsi:type="dcterms:W3CDTF">2017-03-01T12:25:09Z</dcterms:created>
  <dcterms:modified xsi:type="dcterms:W3CDTF">2018-01-16T08:28:08Z</dcterms:modified>
</cp:coreProperties>
</file>