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Международный </a:t>
            </a:r>
            <a:r>
              <a:rPr lang="ru-RU" sz="4000" dirty="0" err="1" smtClean="0">
                <a:solidFill>
                  <a:schemeClr val="tx1"/>
                </a:solidFill>
                <a:effectLst/>
                <a:latin typeface="+mn-lt"/>
              </a:rPr>
              <a:t>некомерческий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 конкурс </a:t>
            </a:r>
            <a:r>
              <a:rPr lang="ru-RU" sz="4000" dirty="0" err="1" smtClean="0">
                <a:solidFill>
                  <a:schemeClr val="tx1"/>
                </a:solidFill>
                <a:effectLst/>
                <a:latin typeface="+mn-lt"/>
              </a:rPr>
              <a:t>просветительско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 – творческих проектов учащихся «Жар – птица знаний 2018»</a:t>
            </a:r>
            <a:endParaRPr lang="ru-RU" sz="40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Адрес:</a:t>
            </a:r>
            <a:r>
              <a:rPr lang="ru-RU" dirty="0" smtClean="0"/>
              <a:t> Челябинская область, </a:t>
            </a:r>
          </a:p>
          <a:p>
            <a:pPr>
              <a:buNone/>
            </a:pPr>
            <a:r>
              <a:rPr lang="ru-RU" dirty="0" smtClean="0"/>
              <a:t>Верхнеуральский район, р.п. Межозерный</a:t>
            </a:r>
          </a:p>
          <a:p>
            <a:pPr>
              <a:buNone/>
            </a:pPr>
            <a:r>
              <a:rPr lang="ru-RU" dirty="0" smtClean="0"/>
              <a:t>МДОУ «Центр развития ребенка – детский сад №2 «Солнышко»</a:t>
            </a:r>
          </a:p>
          <a:p>
            <a:pPr>
              <a:buNone/>
            </a:pPr>
            <a:r>
              <a:rPr lang="ru-RU" b="1" u="sng" dirty="0" smtClean="0"/>
              <a:t>Педагог:</a:t>
            </a:r>
            <a:r>
              <a:rPr lang="ru-RU" dirty="0" smtClean="0"/>
              <a:t> Халитова Лилия Павловна </a:t>
            </a:r>
          </a:p>
          <a:p>
            <a:pPr>
              <a:buNone/>
            </a:pPr>
            <a:r>
              <a:rPr lang="ru-RU" b="1" u="sng" dirty="0" smtClean="0"/>
              <a:t>Участник: </a:t>
            </a:r>
            <a:r>
              <a:rPr lang="ru-RU" dirty="0" smtClean="0"/>
              <a:t>Бойко Алиса Андреевна 10.04.2011 г.р.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Работы </a:t>
            </a:r>
            <a:br>
              <a:rPr lang="ru-RU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Бойко Алисы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545652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19800"/>
            <a:ext cx="2880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«Рыжая лисичка»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924800" cy="562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019800"/>
            <a:ext cx="340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«Природа родного края»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4685997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3642" y="2514600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«Прилетел к нам снегирь»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433802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3200400"/>
            <a:ext cx="402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«У мамы глаза слово небеса»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112654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276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«Белая березка под моим окном…»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82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Международный некомерческий конкурс просветительско – творческих проектов учащихся «Жар – птица знаний 2018»</vt:lpstr>
      <vt:lpstr>Слайд 2</vt:lpstr>
      <vt:lpstr>Работы  Бойко Алисы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некомерческий конкурс просветительско – творческих проектов учащихся «Жар – птица знаний 2018»</dc:title>
  <dc:creator>Пользователь</dc:creator>
  <cp:lastModifiedBy>Пользователь</cp:lastModifiedBy>
  <cp:revision>2</cp:revision>
  <dcterms:created xsi:type="dcterms:W3CDTF">2018-01-17T09:29:47Z</dcterms:created>
  <dcterms:modified xsi:type="dcterms:W3CDTF">2018-01-17T09:44:37Z</dcterms:modified>
</cp:coreProperties>
</file>