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61" r:id="rId6"/>
    <p:sldId id="258" r:id="rId7"/>
    <p:sldId id="259" r:id="rId8"/>
    <p:sldId id="260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354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F46356F-07FE-4998-A8B9-84E1E92C602E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E3CD94-1362-414B-8DEE-45B92E73A8D6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rduino.ua/ru/about/" TargetMode="External"/><Relationship Id="rId2" Type="http://schemas.openxmlformats.org/officeDocument/2006/relationships/hyperlink" Target="http://amperka.ru/page/what-is-arduin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rduino-diy.com/arduino_proekty-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569832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Разработка радиоуправляемых моделей на </a:t>
            </a:r>
            <a:r>
              <a:rPr lang="ru-RU" dirty="0" err="1"/>
              <a:t>Arduino</a:t>
            </a:r>
            <a:r>
              <a:rPr lang="ru-RU" dirty="0"/>
              <a:t>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4081544"/>
            <a:ext cx="4038272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/>
              <a:t>в</a:t>
            </a:r>
            <a:r>
              <a:rPr lang="ru-RU" dirty="0" smtClean="0"/>
              <a:t>ыполнили</a:t>
            </a:r>
            <a:r>
              <a:rPr lang="ru-RU" dirty="0"/>
              <a:t>: </a:t>
            </a:r>
            <a:r>
              <a:rPr lang="ru-RU" dirty="0" smtClean="0"/>
              <a:t>Агеев Макар, </a:t>
            </a:r>
            <a:r>
              <a:rPr lang="ru-RU" dirty="0" smtClean="0"/>
              <a:t>класс</a:t>
            </a:r>
            <a:r>
              <a:rPr lang="ru-RU" dirty="0"/>
              <a:t>: </a:t>
            </a:r>
            <a:r>
              <a:rPr lang="ru-RU" dirty="0" smtClean="0"/>
              <a:t>7-в</a:t>
            </a:r>
            <a:endParaRPr lang="ru-RU" dirty="0"/>
          </a:p>
          <a:p>
            <a:pPr algn="l"/>
            <a:r>
              <a:rPr lang="ru-RU" dirty="0"/>
              <a:t>р</a:t>
            </a:r>
            <a:r>
              <a:rPr lang="ru-RU" dirty="0" smtClean="0"/>
              <a:t>уководитель</a:t>
            </a:r>
            <a:r>
              <a:rPr lang="ru-RU" dirty="0"/>
              <a:t>: Павлова Е.П</a:t>
            </a:r>
          </a:p>
          <a:p>
            <a:pPr algn="l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77846" y="0"/>
            <a:ext cx="75706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Муниципальное автономное общеобразовательное учреждение «Лицей №10»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 smtClean="0"/>
              <a:t>Исследовательская проектная </a:t>
            </a:r>
            <a:r>
              <a:rPr lang="ru-RU" sz="2400" dirty="0"/>
              <a:t>работа на тему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851920" y="598422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г. Советск</a:t>
            </a:r>
          </a:p>
          <a:p>
            <a:r>
              <a:rPr lang="ru-RU" dirty="0"/>
              <a:t>2017г.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7" y="105032"/>
            <a:ext cx="1286367" cy="145097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Язык программирования </a:t>
            </a:r>
            <a:r>
              <a:rPr lang="ru-RU" dirty="0" err="1"/>
              <a:t>Ардуино</a:t>
            </a:r>
            <a:r>
              <a:rPr lang="ru-RU" dirty="0"/>
              <a:t> очень прост, а учитывая, что здесь есть платформа, которая даёт быстрый отклик и модули взаимодействия с внешним миром, видится, что эта система удобна для освоения навыков программирования.</a:t>
            </a:r>
          </a:p>
          <a:p>
            <a:pPr algn="just"/>
            <a:r>
              <a:rPr lang="ru-RU" dirty="0" err="1"/>
              <a:t>Arduino</a:t>
            </a:r>
            <a:r>
              <a:rPr lang="ru-RU" dirty="0"/>
              <a:t> — это сердце конструктора, в котором нет конечного, определённого набора деталей, и нет ограничений в разнообразии того, что можно собрать. Всё ограничено лишь вашей фантазией. Это новый мир.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772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ИСТОЧНИКИ ИНФОРМАЦИИ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Филлипов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С.А.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Роботехника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детей и родителей. - СПб.: Наука, 2013.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Юревич Е.И. Основы робототехники. – СПб.: БХВ-Петербург, 2005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http://amperka.ru/page/what-is-arduino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http://arduino.ua/ru/about/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http://arduino-diy.com/arduino_proekty-0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1748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Актуальность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В последнее время для изучения радиотехники чаще других используют микроконтроллер </a:t>
            </a:r>
            <a:r>
              <a:rPr lang="ru-RU" dirty="0" err="1"/>
              <a:t>Arduino</a:t>
            </a:r>
            <a:r>
              <a:rPr lang="ru-RU" dirty="0"/>
              <a:t> и его клоны (</a:t>
            </a:r>
            <a:r>
              <a:rPr lang="ru-RU" dirty="0" err="1"/>
              <a:t>Freeduino</a:t>
            </a:r>
            <a:r>
              <a:rPr lang="ru-RU" dirty="0"/>
              <a:t>, </a:t>
            </a:r>
            <a:r>
              <a:rPr lang="ru-RU" dirty="0" err="1"/>
              <a:t>Roboduino</a:t>
            </a:r>
            <a:r>
              <a:rPr lang="ru-RU" dirty="0"/>
              <a:t> и др.). Они успешно применяются в обучении школьников благодаря своим качествам: доступностью, простотой, наличием элементной базы, то есть — датчиков, плат расширения, конструкторских наборов. Эту проблему мы поднимаем в своей работе.</a:t>
            </a:r>
          </a:p>
        </p:txBody>
      </p:sp>
    </p:spTree>
    <p:extLst>
      <p:ext uri="{BB962C8B-B14F-4D97-AF65-F5344CB8AC3E}">
        <p14:creationId xmlns:p14="http://schemas.microsoft.com/office/powerpoint/2010/main" val="1210319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Гипотеза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Каковы возможности создания на платформе </a:t>
            </a:r>
            <a:r>
              <a:rPr lang="ru-RU" sz="2800" dirty="0" err="1"/>
              <a:t>Arduino</a:t>
            </a:r>
            <a:r>
              <a:rPr lang="ru-RU" sz="2800" dirty="0"/>
              <a:t> автономных объектов.</a:t>
            </a:r>
          </a:p>
        </p:txBody>
      </p:sp>
      <p:pic>
        <p:nvPicPr>
          <p:cNvPr id="4" name="Рисунок 3" descr="analiz_gipotez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2996951"/>
            <a:ext cx="3868929" cy="386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96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278652"/>
            <a:ext cx="63367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Цели и задачи.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140426"/>
            <a:ext cx="87849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Целью</a:t>
            </a:r>
            <a:r>
              <a:rPr lang="ru-RU" sz="2800" dirty="0" smtClean="0"/>
              <a:t> нашего проекта является создание, программирование и управление роботом-машинкой на основе платы </a:t>
            </a:r>
            <a:r>
              <a:rPr lang="ru-RU" sz="2800" dirty="0" err="1" smtClean="0"/>
              <a:t>Arduino</a:t>
            </a:r>
            <a:r>
              <a:rPr lang="ru-RU" sz="2800" dirty="0" smtClean="0"/>
              <a:t> </a:t>
            </a:r>
            <a:r>
              <a:rPr lang="ru-RU" sz="2800" dirty="0" err="1" smtClean="0"/>
              <a:t>Uno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780928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Задачи</a:t>
            </a:r>
            <a:r>
              <a:rPr lang="ru-RU" sz="2800" dirty="0" smtClean="0"/>
              <a:t> </a:t>
            </a:r>
          </a:p>
          <a:p>
            <a:pPr algn="just"/>
            <a:r>
              <a:rPr lang="ru-RU" sz="2800" dirty="0" smtClean="0"/>
              <a:t>1. Выбор </a:t>
            </a:r>
            <a:r>
              <a:rPr lang="ru-RU" sz="2800" dirty="0"/>
              <a:t>микроконтроллера для управления </a:t>
            </a:r>
          </a:p>
          <a:p>
            <a:pPr algn="just"/>
            <a:r>
              <a:rPr lang="ru-RU" sz="2800" dirty="0" smtClean="0"/>
              <a:t>2.Разработка </a:t>
            </a:r>
            <a:r>
              <a:rPr lang="ru-RU" sz="2800" dirty="0"/>
              <a:t>конструкции модели радиоуправляемой машины.</a:t>
            </a:r>
          </a:p>
          <a:p>
            <a:pPr algn="just"/>
            <a:r>
              <a:rPr lang="ru-RU" sz="2800" dirty="0" smtClean="0"/>
              <a:t>3.Создание </a:t>
            </a:r>
            <a:r>
              <a:rPr lang="ru-RU" sz="2800" dirty="0"/>
              <a:t>алгоритма и программы для управления.</a:t>
            </a:r>
          </a:p>
          <a:p>
            <a:pPr algn="just"/>
            <a:r>
              <a:rPr lang="ru-RU" sz="2800" dirty="0"/>
              <a:t>4. Создание модели радиоуправляемой машины</a:t>
            </a:r>
          </a:p>
          <a:p>
            <a:pPr algn="just"/>
            <a:r>
              <a:rPr lang="ru-RU" sz="2800" dirty="0"/>
              <a:t>5. Тестирование модели, отладка программы.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40914"/>
            <a:ext cx="64087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Что такое </a:t>
            </a:r>
            <a:r>
              <a:rPr lang="en-US" sz="5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Arduino?</a:t>
            </a:r>
            <a:endParaRPr lang="ru-RU" sz="5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225689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solidFill>
                  <a:srgbClr val="FF0000"/>
                </a:solidFill>
              </a:rPr>
              <a:t>Arduino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smtClean="0"/>
              <a:t>— это небольшая плата с собственным процессором и памятью.</a:t>
            </a:r>
          </a:p>
          <a:p>
            <a:pPr algn="just"/>
            <a:r>
              <a:rPr lang="ru-RU" sz="2400" dirty="0" smtClean="0"/>
              <a:t>В процессор </a:t>
            </a:r>
            <a:r>
              <a:rPr lang="ru-RU" sz="2400" dirty="0" err="1" smtClean="0"/>
              <a:t>Arduino</a:t>
            </a:r>
            <a:r>
              <a:rPr lang="ru-RU" sz="2400" dirty="0" smtClean="0"/>
              <a:t> можно загрузить программу, которая будет управлять всеми </a:t>
            </a:r>
            <a:r>
              <a:rPr lang="ru-RU" sz="2400" dirty="0"/>
              <a:t>этими (лампочки, датчики, моторы, чайники, роутеры, магнитные дверные </a:t>
            </a:r>
            <a:r>
              <a:rPr lang="ru-RU" sz="2400" dirty="0" smtClean="0"/>
              <a:t>замки и т. д.) устройствами по заданному алгоритму. Таким образом можно создать бесконечное количество уникальных классных </a:t>
            </a:r>
            <a:r>
              <a:rPr lang="ru-RU" sz="2400" dirty="0" err="1" smtClean="0"/>
              <a:t>гаджетов</a:t>
            </a:r>
            <a:r>
              <a:rPr lang="ru-RU" sz="2400" dirty="0" smtClean="0"/>
              <a:t>, сделанных своими руками и по собственной задумке.</a:t>
            </a:r>
          </a:p>
          <a:p>
            <a:pPr algn="just"/>
            <a:r>
              <a:rPr lang="ru-RU" sz="2400" dirty="0" smtClean="0"/>
              <a:t>	Программы для </a:t>
            </a:r>
            <a:r>
              <a:rPr lang="ru-RU" sz="2400" dirty="0" err="1" smtClean="0"/>
              <a:t>Arduino</a:t>
            </a:r>
            <a:r>
              <a:rPr lang="ru-RU" sz="2400" dirty="0" smtClean="0"/>
              <a:t> пишутся на обычном C++, дополненным простыми и понятными функциями для управления вводом/выводом на контактах. </a:t>
            </a:r>
            <a:r>
              <a:rPr lang="ru-RU" sz="2400" dirty="0" err="1" smtClean="0"/>
              <a:t>Arduino</a:t>
            </a:r>
            <a:r>
              <a:rPr lang="ru-RU" sz="2400" dirty="0" smtClean="0"/>
              <a:t> станет дверью в новый мир, где программы не ограничены рамками компьютера, а взаимодействуют с окружающим миром и влияют на него.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6308" y="722894"/>
            <a:ext cx="72728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Устройство и компоненты машины</a:t>
            </a:r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  <a:endParaRPr lang="ru-RU" sz="5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4898" y="2856711"/>
            <a:ext cx="30243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За основу мы взяли</a:t>
            </a:r>
            <a:r>
              <a:rPr lang="en-US" sz="2800" dirty="0" smtClean="0"/>
              <a:t>:</a:t>
            </a:r>
          </a:p>
          <a:p>
            <a:r>
              <a:rPr lang="ru-RU" sz="2800" dirty="0" smtClean="0"/>
              <a:t>Платформ</a:t>
            </a:r>
            <a:r>
              <a:rPr lang="ru-RU" sz="2800" dirty="0"/>
              <a:t>у</a:t>
            </a:r>
            <a:r>
              <a:rPr lang="ru-RU" sz="2800" dirty="0" smtClean="0"/>
              <a:t> и колёса 2</a:t>
            </a:r>
            <a:r>
              <a:rPr lang="en-US" sz="2800" dirty="0" smtClean="0"/>
              <a:t>WD Mobile Platform</a:t>
            </a:r>
            <a:endParaRPr lang="ru-RU" sz="2800" dirty="0"/>
          </a:p>
        </p:txBody>
      </p:sp>
      <p:pic>
        <p:nvPicPr>
          <p:cNvPr id="1026" name="Picture 2" descr="D:\Мои документы\ардуино\61MmAUS0WFL._SL1334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348880"/>
            <a:ext cx="5940152" cy="435863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97693"/>
            <a:ext cx="77768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Устройство и компоненты машины</a:t>
            </a:r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  <a:endParaRPr lang="ru-RU" sz="5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7476" y="2636912"/>
            <a:ext cx="32403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В мире есть большое количество разнообразных плат, но для нашего проекта мы выбрали плату </a:t>
            </a:r>
            <a:r>
              <a:rPr lang="en-US" sz="2800" dirty="0" err="1" smtClean="0"/>
              <a:t>Arduino</a:t>
            </a:r>
            <a:r>
              <a:rPr lang="en-US" sz="2800" dirty="0" smtClean="0"/>
              <a:t> Uno.</a:t>
            </a:r>
            <a:endParaRPr lang="ru-RU" sz="2800" dirty="0"/>
          </a:p>
        </p:txBody>
      </p:sp>
      <p:pic>
        <p:nvPicPr>
          <p:cNvPr id="2050" name="Picture 2" descr="D:\Мои документы\ардуино\ArduinoUnoFro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10600" y="1916832"/>
            <a:ext cx="5832141" cy="483146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764704"/>
            <a:ext cx="903649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Устройство и компоненты машины</a:t>
            </a:r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  <a:endParaRPr lang="ru-RU" sz="5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31863" y="2327781"/>
            <a:ext cx="62646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Дополнительные модули</a:t>
            </a:r>
            <a:r>
              <a:rPr lang="en-US" sz="2800" dirty="0" smtClean="0"/>
              <a:t>:</a:t>
            </a:r>
          </a:p>
          <a:p>
            <a:r>
              <a:rPr lang="ru-RU" sz="2800" dirty="0" smtClean="0"/>
              <a:t>Модуль драйвера двигателей </a:t>
            </a:r>
            <a:r>
              <a:rPr lang="en-US" sz="2800" dirty="0" smtClean="0"/>
              <a:t>L298N</a:t>
            </a:r>
            <a:br>
              <a:rPr lang="en-US" sz="2800" dirty="0" smtClean="0"/>
            </a:br>
            <a:r>
              <a:rPr lang="ru-RU" sz="2800" dirty="0" smtClean="0"/>
              <a:t>Встроенный </a:t>
            </a:r>
            <a:r>
              <a:rPr lang="en-US" sz="2800" dirty="0" smtClean="0"/>
              <a:t>Bluetooth </a:t>
            </a:r>
            <a:r>
              <a:rPr lang="ru-RU" sz="2800" dirty="0" smtClean="0"/>
              <a:t>модуль</a:t>
            </a:r>
          </a:p>
          <a:p>
            <a:endParaRPr lang="ru-RU" sz="2400" dirty="0"/>
          </a:p>
        </p:txBody>
      </p:sp>
      <p:pic>
        <p:nvPicPr>
          <p:cNvPr id="3074" name="Picture 2" descr="D:\Мои документы\ардуино\Модуль Контроллера L298N для Arduin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05064"/>
            <a:ext cx="2528639" cy="2476823"/>
          </a:xfrm>
          <a:prstGeom prst="rect">
            <a:avLst/>
          </a:prstGeom>
          <a:noFill/>
        </p:spPr>
      </p:pic>
      <p:pic>
        <p:nvPicPr>
          <p:cNvPr id="3075" name="Picture 3" descr="D:\Мои документы\ардуино\bluetooth-shield-cod-exemplo-modulo-rs232-serial-arduino-D_NQ_NP_13969-MLB4439213468_062013-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833499"/>
            <a:ext cx="3024336" cy="302433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Собрана трехколесная мобильная платформа  для  Робота-машины. Написан программный код для реализации движения модели </a:t>
            </a:r>
            <a:r>
              <a:rPr lang="ru-RU" dirty="0" smtClean="0"/>
              <a:t>под дистанционным управлением</a:t>
            </a:r>
            <a:endParaRPr lang="ru-RU" dirty="0"/>
          </a:p>
        </p:txBody>
      </p:sp>
      <p:pic>
        <p:nvPicPr>
          <p:cNvPr id="4" name="Рисунок 3" descr="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04048" y="3645024"/>
            <a:ext cx="3327648" cy="231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04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</TotalTime>
  <Words>412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Разработка радиоуправляемых моделей на Arduino </vt:lpstr>
      <vt:lpstr>Актуальность исследования</vt:lpstr>
      <vt:lpstr>Гипотеза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</vt:lpstr>
      <vt:lpstr>Выводы</vt:lpstr>
      <vt:lpstr>ИСТОЧНИКИ ИНФОРМАЦИИ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машины на базе конструктора Arduino Uno.</dc:title>
  <dc:creator>Виктор</dc:creator>
  <cp:lastModifiedBy>Учитель 346</cp:lastModifiedBy>
  <cp:revision>14</cp:revision>
  <dcterms:created xsi:type="dcterms:W3CDTF">2017-04-08T15:07:00Z</dcterms:created>
  <dcterms:modified xsi:type="dcterms:W3CDTF">2018-01-19T11:27:06Z</dcterms:modified>
</cp:coreProperties>
</file>