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325" r:id="rId2"/>
    <p:sldId id="327" r:id="rId3"/>
    <p:sldId id="328" r:id="rId4"/>
    <p:sldId id="329" r:id="rId5"/>
    <p:sldId id="330" r:id="rId6"/>
    <p:sldId id="332" r:id="rId7"/>
    <p:sldId id="33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84470"/>
    <a:srgbClr val="A65230"/>
    <a:srgbClr val="418D95"/>
    <a:srgbClr val="7F2F2D"/>
    <a:srgbClr val="AA2828"/>
    <a:srgbClr val="AD403D"/>
    <a:srgbClr val="EAEAEA"/>
    <a:srgbClr val="8C566B"/>
    <a:srgbClr val="DBD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DAA2F-9CEF-492B-A897-A6B68C82A2DE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2764F-C3A3-48F8-BF67-E06B5E854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60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5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8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18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9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2764F-C3A3-48F8-BF67-E06B5E85434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3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6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1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9EB84-24FC-4197-87A8-38796D8A99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8E8D-3E70-4EE8-97BB-2D9F9BC3E1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slide" Target="slide4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2.xml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hyperlink" Target="http://web-zoopark.ru/ptitsi/" TargetMode="External"/><Relationship Id="rId1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hyperlink" Target="http://www.molomo.ru/inquiry/unusual_birds.html" TargetMode="External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hyperlink" Target="http://www.mostrated.ru/nature/animal/16-samih-krasivih-ptits.html" TargetMode="External"/><Relationship Id="rId5" Type="http://schemas.openxmlformats.org/officeDocument/2006/relationships/slide" Target="slide3.xml"/><Relationship Id="rId15" Type="http://schemas.openxmlformats.org/officeDocument/2006/relationships/image" Target="../media/image15.jpeg"/><Relationship Id="rId10" Type="http://schemas.openxmlformats.org/officeDocument/2006/relationships/hyperlink" Target="http://1-vopros.ru/786-kto-takoj-ornitolog.html" TargetMode="External"/><Relationship Id="rId19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14.png"/><Relationship Id="rId14" Type="http://schemas.openxmlformats.org/officeDocument/2006/relationships/hyperlink" Target="https://www.youtube.com/watch?v=tkReYIbWzu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hyperlink" Target="http://vserisunki.ru/publ/zhivotnye/pticy/27" TargetMode="External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hyperlink" Target="http://www.luchiksveta.ru/enziklop_ptizi/ptizi.html" TargetMode="Externa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hyperlink" Target="https://www.youtube.com/watch?v=oaphlaeKT7s" TargetMode="External"/><Relationship Id="rId5" Type="http://schemas.openxmlformats.org/officeDocument/2006/relationships/slide" Target="slide3.xml"/><Relationship Id="rId15" Type="http://schemas.openxmlformats.org/officeDocument/2006/relationships/image" Target="../media/image20.png"/><Relationship Id="rId10" Type="http://schemas.openxmlformats.org/officeDocument/2006/relationships/hyperlink" Target="https://docs.google.com/document/d/1rRs-ycEDlr_gPXnu1UkvWlVEvC-AnAF7r5UaS865-Hs/edit" TargetMode="External"/><Relationship Id="rId4" Type="http://schemas.openxmlformats.org/officeDocument/2006/relationships/slide" Target="slide2.xml"/><Relationship Id="rId9" Type="http://schemas.openxmlformats.org/officeDocument/2006/relationships/image" Target="../media/image18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22.png"/><Relationship Id="rId5" Type="http://schemas.openxmlformats.org/officeDocument/2006/relationships/slide" Target="slide3.xml"/><Relationship Id="rId15" Type="http://schemas.openxmlformats.org/officeDocument/2006/relationships/image" Target="../media/image24.png"/><Relationship Id="rId10" Type="http://schemas.openxmlformats.org/officeDocument/2006/relationships/hyperlink" Target="http://www.tavika.ru/p/blog-page_5.html" TargetMode="External"/><Relationship Id="rId4" Type="http://schemas.openxmlformats.org/officeDocument/2006/relationships/slide" Target="slide2.xml"/><Relationship Id="rId9" Type="http://schemas.openxmlformats.org/officeDocument/2006/relationships/hyperlink" Target="http://www.tavika.ru/2014/09/MK-lapbook.html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16" y="1302201"/>
            <a:ext cx="8279968" cy="3422943"/>
          </a:xfrm>
          <a:prstGeom prst="round2Diag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32016" y="3337828"/>
            <a:ext cx="8279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младших школьников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57" y="2045351"/>
            <a:ext cx="8279086" cy="1444877"/>
          </a:xfrm>
          <a:prstGeom prst="rect">
            <a:avLst/>
          </a:prstGeom>
        </p:spPr>
      </p:pic>
      <p:pic>
        <p:nvPicPr>
          <p:cNvPr id="6" name="Рисунок 5" descr="200643e93858.png"/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819832"/>
            <a:ext cx="1740153" cy="162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17144"/>
            <a:ext cx="1908000" cy="19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5525855"/>
            <a:ext cx="8279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Никонова Е.П., Мочалова Т.Б.</a:t>
            </a:r>
            <a:endParaRPr lang="ru-RU" sz="2800" dirty="0" smtClean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70638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0944" y="2200117"/>
            <a:ext cx="133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50667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395536" y="1395064"/>
            <a:ext cx="2376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395410" y="2149574"/>
            <a:ext cx="2340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413408" y="2860212"/>
            <a:ext cx="2304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395410" y="3611137"/>
            <a:ext cx="2304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413408" y="4360871"/>
            <a:ext cx="2268000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3012" y="107534"/>
            <a:ext cx="3157976" cy="972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236063" y="1384799"/>
            <a:ext cx="536838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Вы находитесь на главной странице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веб-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квеста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«Птичий базар».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Что такое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веб-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квест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? Это увлекательная и познавательная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игра.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Приглашаю вас в путешествие по просторам интернет, в процессе которого вы узнаете много интересного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 знакомых и незнакомых птицах.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Цели нашей игры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квеста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найти информацию о птицах, живущих в самых разных уголках мира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и оформить одну из страниц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необычной книги в формате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лэпбук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. Начните  игру с изучения маршрута (щёлкните по кнопке «Маршрут»).</a:t>
            </a:r>
            <a:endParaRPr lang="ru-RU" sz="2400" dirty="0"/>
          </a:p>
          <a:p>
            <a:pPr algn="just"/>
            <a:endParaRPr lang="ru-RU" dirty="0"/>
          </a:p>
        </p:txBody>
      </p:sp>
      <p:sp>
        <p:nvSpPr>
          <p:cNvPr id="26" name="Прямоугольник 25">
            <a:hlinkClick r:id="rId10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43342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61798">
            <a:off x="3099122" y="2314857"/>
            <a:ext cx="5295356" cy="40395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0946" y="2200117"/>
            <a:ext cx="133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51452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395536" y="139506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395410" y="214957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413408" y="2860212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395410" y="3611137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413408" y="4360871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506" y="87677"/>
            <a:ext cx="3846989" cy="972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2987824" y="1286992"/>
            <a:ext cx="5806223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Пройдите по маршруту, выполняя задания.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Д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ля перехода к станции «Орнитологи» щёлкните по кнопке меню слева или по кнопке на карте «Орнитологи». </a:t>
            </a:r>
            <a:endParaRPr lang="ru-RU" sz="2200" dirty="0"/>
          </a:p>
        </p:txBody>
      </p:sp>
      <p:sp>
        <p:nvSpPr>
          <p:cNvPr id="16" name="Овал 15"/>
          <p:cNvSpPr/>
          <p:nvPr/>
        </p:nvSpPr>
        <p:spPr>
          <a:xfrm rot="21114929">
            <a:off x="3028770" y="2948339"/>
            <a:ext cx="631454" cy="6269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21114929">
            <a:off x="4324914" y="3918304"/>
            <a:ext cx="631454" cy="6269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21114929">
            <a:off x="6197122" y="3686311"/>
            <a:ext cx="631454" cy="6269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21114929">
            <a:off x="7997322" y="5141571"/>
            <a:ext cx="631454" cy="6269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 rot="21114929">
            <a:off x="5372695" y="5056821"/>
            <a:ext cx="631454" cy="62692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889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4263" y="5254979"/>
            <a:ext cx="1515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Орнитологи</a:t>
            </a:r>
            <a:endParaRPr lang="ru-RU" sz="2000" b="1" dirty="0">
              <a:effectLst>
                <a:glow rad="1397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33023" y="3778804"/>
            <a:ext cx="1450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Художники</a:t>
            </a:r>
            <a:endParaRPr lang="ru-RU" sz="2000" b="1" dirty="0">
              <a:effectLst>
                <a:glow rad="1397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37448" y="5170229"/>
            <a:ext cx="113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Мастера</a:t>
            </a:r>
            <a:endParaRPr lang="ru-RU" sz="2000" b="1" dirty="0">
              <a:effectLst>
                <a:glow rad="1397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417902" y="3999774"/>
            <a:ext cx="1019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Оценка</a:t>
            </a:r>
            <a:endParaRPr lang="ru-RU" sz="2000" b="1" dirty="0">
              <a:effectLst>
                <a:glow rad="1397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34442" y="3013985"/>
            <a:ext cx="977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bg1">
                      <a:lumMod val="95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Лэпбук</a:t>
            </a:r>
            <a:endParaRPr lang="ru-RU" sz="2000" b="1" dirty="0">
              <a:effectLst>
                <a:glow rad="139700">
                  <a:schemeClr val="bg1">
                    <a:lumMod val="95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6" name="Прямоугольник 45">
            <a:hlinkClick r:id="rId8" action="ppaction://hlinksldjump"/>
          </p:cNvPr>
          <p:cNvSpPr/>
          <p:nvPr/>
        </p:nvSpPr>
        <p:spPr>
          <a:xfrm>
            <a:off x="6131401" y="3645024"/>
            <a:ext cx="1652403" cy="62094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hlinkClick r:id="rId11" action="ppaction://hlinksldjump"/>
          </p:cNvPr>
          <p:cNvSpPr/>
          <p:nvPr/>
        </p:nvSpPr>
        <p:spPr>
          <a:xfrm>
            <a:off x="4844246" y="5049140"/>
            <a:ext cx="1230108" cy="60594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hlinkClick r:id="rId7" action="ppaction://hlinksldjump"/>
          </p:cNvPr>
          <p:cNvSpPr/>
          <p:nvPr/>
        </p:nvSpPr>
        <p:spPr>
          <a:xfrm>
            <a:off x="7146756" y="5150992"/>
            <a:ext cx="1492682" cy="57404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20848" y="6021288"/>
            <a:ext cx="62076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Заведите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папку для хранения выполненных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работ</a:t>
            </a:r>
            <a:endParaRPr lang="ru-RU" sz="2000" dirty="0"/>
          </a:p>
        </p:txBody>
      </p:sp>
      <p:sp>
        <p:nvSpPr>
          <p:cNvPr id="49" name="Прямоугольник 48">
            <a:hlinkClick r:id="rId11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075" y="2419574"/>
            <a:ext cx="694014" cy="6940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524" y="4617464"/>
            <a:ext cx="720000" cy="72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478" y="4540441"/>
            <a:ext cx="684000" cy="684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2502" y="3004750"/>
            <a:ext cx="737020" cy="737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978" y="341606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70638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0946" y="2200117"/>
            <a:ext cx="133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52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395536" y="139506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395410" y="214957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413408" y="2860212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395410" y="3611137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413408" y="4360871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786" y="83172"/>
            <a:ext cx="4634429" cy="972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843568" y="1340768"/>
            <a:ext cx="595047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hlinkClick r:id="rId10"/>
              </a:rPr>
              <a:t>Орнитолог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– учёный, изучающий птиц. И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зучите материалы о необычных птицах по ссылкам в нижней части слайда. Выберите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птицу, которую будете изучать. Она должна быть самая-самая: или самая быстрая, или самая большая, или самая красивая и т.д.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Найдите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красивую фотографию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«вашей»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птицы 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сделайте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пазлы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(разрежьте фотографию на несколько частей, сложите в конверт, на котором напишите «Отгадай птичку»).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59780" y="5723964"/>
            <a:ext cx="276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>
                <a:hlinkClick r:id="rId11"/>
              </a:rPr>
              <a:t>Самые красивые птицы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140623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hlinkClick r:id="rId12"/>
              </a:rPr>
              <a:t>Редкие птицы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5723964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hlinkClick r:id="rId13"/>
              </a:rPr>
              <a:t>Необычные птицы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851204" y="6125234"/>
            <a:ext cx="9692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hlinkClick r:id="rId14"/>
              </a:rPr>
              <a:t>Видео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" t="6966"/>
          <a:stretch/>
        </p:blipFill>
        <p:spPr>
          <a:xfrm>
            <a:off x="3131839" y="3966902"/>
            <a:ext cx="1056672" cy="15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0394" y="3969232"/>
            <a:ext cx="1838070" cy="15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527" y="3969232"/>
            <a:ext cx="2317998" cy="154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5" name="Прямоугольник 34">
            <a:hlinkClick r:id="rId18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78" y="2783205"/>
            <a:ext cx="694014" cy="6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7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70638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0946" y="2200117"/>
            <a:ext cx="133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52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395536" y="139506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395410" y="214957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413408" y="2860212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413408" y="4360871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395410" y="3611137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1695" y="50978"/>
            <a:ext cx="4560611" cy="972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15816" y="1353132"/>
            <a:ext cx="580622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Выбранная вами птичка самая чудесная и замечательная!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Изучите ссылки внизу слайда, создайте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визитную карточку выбранной вами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птички: нарисуйте «свою» необычную птицу на плотном листе бумаги (рисунок должен быть не больше ладони), вырежьте птицу по контуру, а на обратной стороне рисунка напишите где 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она </a:t>
            </a:r>
            <a:r>
              <a:rPr lang="ru-RU" sz="2200" dirty="0" smtClean="0">
                <a:solidFill>
                  <a:schemeClr val="accent4">
                    <a:lumMod val="50000"/>
                  </a:schemeClr>
                </a:solidFill>
              </a:rPr>
              <a:t>живёт</a:t>
            </a:r>
            <a:r>
              <a:rPr lang="ru-RU" sz="2200" dirty="0">
                <a:solidFill>
                  <a:schemeClr val="accent4">
                    <a:lumMod val="50000"/>
                  </a:schemeClr>
                </a:solidFill>
              </a:rPr>
              <a:t>, чем питается, какие у неё есть особенности, как выводит потомство, почему она самая-самая. </a:t>
            </a:r>
            <a:endParaRPr lang="ru-RU" sz="2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987824" y="5611886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hlinkClick r:id="rId10"/>
              </a:rPr>
              <a:t>Самые-самые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6011996"/>
            <a:ext cx="225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hlinkClick r:id="rId11"/>
              </a:rPr>
              <a:t>Интересные факты</a:t>
            </a:r>
            <a:endParaRPr lang="ru-RU" sz="2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467264" y="6022202"/>
            <a:ext cx="2353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2000" dirty="0" smtClean="0">
                <a:hlinkClick r:id="rId12"/>
              </a:rPr>
              <a:t>Энциклопедия птиц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75754" y="5611886"/>
            <a:ext cx="1544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hlinkClick r:id="rId13"/>
              </a:rPr>
              <a:t>Рисуем птиц</a:t>
            </a:r>
            <a:endParaRPr lang="ru-RU" sz="2000" dirty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4668" y="4438857"/>
            <a:ext cx="1548518" cy="1664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64" y="1311175"/>
            <a:ext cx="6226059" cy="5220000"/>
          </a:xfrm>
          <a:prstGeom prst="rect">
            <a:avLst/>
          </a:prstGeom>
        </p:spPr>
      </p:pic>
      <p:sp>
        <p:nvSpPr>
          <p:cNvPr id="35" name="Прямоугольник 34">
            <a:hlinkClick r:id="rId16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78" y="3527074"/>
            <a:ext cx="694014" cy="6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70638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0947" y="2200117"/>
            <a:ext cx="1338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52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395536" y="139506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395410" y="214957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413408" y="2860212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395410" y="3611137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hlinkClick r:id="rId4" action="ppaction://hlinksldjump"/>
          </p:cNvPr>
          <p:cNvSpPr/>
          <p:nvPr/>
        </p:nvSpPr>
        <p:spPr>
          <a:xfrm>
            <a:off x="413408" y="4360871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760" y="70542"/>
            <a:ext cx="3502481" cy="972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915816" y="1384799"/>
            <a:ext cx="5806223" cy="649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Своими руками выполните поделки на тему «Птицы». Это могут быть: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кормушка для птиц (фото вашей </a:t>
            </a:r>
            <a:r>
              <a:rPr lang="ru-RU" sz="2200" dirty="0" err="1" smtClean="0">
                <a:solidFill>
                  <a:srgbClr val="8064A2">
                    <a:lumMod val="50000"/>
                  </a:srgbClr>
                </a:solidFill>
              </a:rPr>
              <a:t>комрушки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);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занимательное задание о птицах из спичек, 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о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ригами;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к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нижка-малышка с интересными фактами о птицах;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мешочек (миниатюра, совсем маленький) с образцами корма для птиц;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с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тройматериалы для гнезда (собранные в «букетик» ветки, пёрышки…);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к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расиво оформленная коробка с диском с записью птичьих голосов;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к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арточки для игры «Мама, папа и птенец»;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м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ультик в блокноте «Полёт птицы»;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rgbClr val="8064A2">
                    <a:lumMod val="50000"/>
                  </a:srgbClr>
                </a:solidFill>
              </a:rPr>
              <a:t>г</a:t>
            </a:r>
            <a:r>
              <a:rPr lang="ru-RU" sz="2200" dirty="0" smtClean="0">
                <a:solidFill>
                  <a:srgbClr val="8064A2">
                    <a:lumMod val="50000"/>
                  </a:srgbClr>
                </a:solidFill>
              </a:rPr>
              <a:t>армошка с загадками о птицах.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sz="2200" dirty="0" smtClean="0">
              <a:solidFill>
                <a:srgbClr val="8064A2">
                  <a:lumMod val="50000"/>
                </a:srgbClr>
              </a:solidFill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ru-RU" sz="2400" dirty="0" smtClean="0">
              <a:solidFill>
                <a:srgbClr val="8064A2">
                  <a:lumMod val="50000"/>
                </a:srgb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dirty="0" smtClean="0">
              <a:solidFill>
                <a:srgbClr val="8064A2">
                  <a:lumMod val="50000"/>
                </a:srgbClr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hlinkClick r:id="rId10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78" y="4247154"/>
            <a:ext cx="694014" cy="6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7" y="170638"/>
            <a:ext cx="8712967" cy="651672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7" y="0"/>
            <a:ext cx="9133885" cy="6858000"/>
          </a:xfrm>
          <a:prstGeom prst="rect">
            <a:avLst/>
          </a:prstGeom>
          <a:effectLst>
            <a:innerShdw blurRad="114300">
              <a:prstClr val="black">
                <a:alpha val="98000"/>
              </a:prstClr>
            </a:inn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39552" y="139506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16058" y="1460742"/>
            <a:ext cx="1228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13610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0947" y="2200117"/>
            <a:ext cx="1338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Маршрут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2877152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633" y="2932712"/>
            <a:ext cx="1707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Орнитологи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3618196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2281" y="3676962"/>
            <a:ext cx="1655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Художники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2" y="5100284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40135" y="5170229"/>
            <a:ext cx="1180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4359240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8032" y="4429185"/>
            <a:ext cx="1324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Мастера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5841328"/>
            <a:ext cx="2160000" cy="5400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1452" y="5931676"/>
            <a:ext cx="1157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 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hlinkClick r:id="rId4" action="ppaction://hlinksldjump"/>
          </p:cNvPr>
          <p:cNvSpPr/>
          <p:nvPr/>
        </p:nvSpPr>
        <p:spPr>
          <a:xfrm>
            <a:off x="395536" y="139506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395410" y="2149574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413408" y="2860212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395410" y="3611137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413408" y="4360871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87824" y="1384799"/>
            <a:ext cx="5806223" cy="5708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hlinkClick r:id="rId9"/>
              </a:rPr>
              <a:t>Лэпбук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lapbook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) - самодельная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бумажная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hlinkClick r:id="rId10"/>
              </a:rPr>
              <a:t>книжечка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 с кармашками, дверками, окошками,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со встроенными прикреплёнными миниатюрными книжками, гармошками, подвижными деталями.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В ней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будут ваши лучшие работы, выполненные в ходе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</a:rPr>
              <a:t>квеста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 «Птицы». </a:t>
            </a:r>
          </a:p>
          <a:p>
            <a:pPr algn="just">
              <a:lnSpc>
                <a:spcPct val="90000"/>
              </a:lnSpc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0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050" dirty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105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*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Оценить работы товарищей и выбрать лучшие </a:t>
            </a:r>
          </a:p>
          <a:p>
            <a:pPr>
              <a:lnSpc>
                <a:spcPct val="90000"/>
              </a:lnSpc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 сможете на выставке готовых работ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just">
              <a:lnSpc>
                <a:spcPct val="90000"/>
              </a:lnSpc>
            </a:pP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188" y="111480"/>
            <a:ext cx="2981624" cy="972000"/>
          </a:xfrm>
          <a:prstGeom prst="rect">
            <a:avLst/>
          </a:prstGeom>
        </p:spPr>
      </p:pic>
      <p:sp>
        <p:nvSpPr>
          <p:cNvPr id="28" name="Прямоугольник 27">
            <a:hlinkClick r:id="rId12" action="ppaction://hlinksldjump"/>
          </p:cNvPr>
          <p:cNvSpPr/>
          <p:nvPr/>
        </p:nvSpPr>
        <p:spPr>
          <a:xfrm>
            <a:off x="430305" y="5850129"/>
            <a:ext cx="2286144" cy="540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78" y="5733256"/>
            <a:ext cx="694014" cy="6940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205" y="3838187"/>
            <a:ext cx="2346005" cy="205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929" y="4018187"/>
            <a:ext cx="2421939" cy="18660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 rot="19087593">
            <a:off x="4525650" y="4679521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Пташки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 rot="19087593">
            <a:off x="3277609" y="4766563"/>
            <a:ext cx="898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329" y="5960093"/>
            <a:ext cx="652329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487</Words>
  <Application>Microsoft Office PowerPoint</Application>
  <PresentationFormat>Экран (4:3)</PresentationFormat>
  <Paragraphs>95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Визитная карточка</dc:title>
  <dc:creator>Фокина Лидия Петровна</dc:creator>
  <cp:keywords>Природные зоны</cp:keywords>
  <cp:lastModifiedBy>RePack by Diakov</cp:lastModifiedBy>
  <cp:revision>294</cp:revision>
  <dcterms:created xsi:type="dcterms:W3CDTF">2016-02-13T14:11:39Z</dcterms:created>
  <dcterms:modified xsi:type="dcterms:W3CDTF">2018-01-17T18:52:21Z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81950715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D6.1.2</vt:lpwstr>
  </property>
</Properties>
</file>