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2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38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1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03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3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6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8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3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7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7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237400-B336-4002-BCDE-5B2C24D1B5E9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489D07-962B-41E8-80FF-6C4A709E5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65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3455" y="791570"/>
            <a:ext cx="8001000" cy="178785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Змеи Крыма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251" y="4389777"/>
            <a:ext cx="6400800" cy="194733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Подготовила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ченица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4-б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класса ГБОУ СОШ № 31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Воробьева Арина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619">
            <a:off x="7084880" y="3525229"/>
            <a:ext cx="4144602" cy="27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3636" y="1023938"/>
            <a:ext cx="7838364" cy="34525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Большинство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Крымских змей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занесены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в Красную книгу,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так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что постарайтесь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им не навредить !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20935287">
            <a:off x="996286" y="1521108"/>
            <a:ext cx="2890838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1" y="4694830"/>
            <a:ext cx="10479657" cy="189703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СПАСИБО ЗА ВНИМАНИЕ!</a:t>
            </a:r>
            <a:b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476" y="685800"/>
            <a:ext cx="5675629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831" y="245660"/>
            <a:ext cx="11941790" cy="371219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ru-RU" sz="4000" cap="none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000" cap="none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Крыму обитает семь видов змей.</a:t>
            </a:r>
            <a:br>
              <a:rPr lang="ru-RU" sz="4000" cap="none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cap="none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Пять из них - совершенно безобидные. </a:t>
            </a:r>
            <a:endParaRPr lang="ru-RU" sz="4000" cap="none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51" y="2983247"/>
            <a:ext cx="5732059" cy="36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45217" y="685800"/>
            <a:ext cx="4997395" cy="1371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МЕДЯНКА</a:t>
            </a:r>
            <a:endParaRPr lang="ru-RU" sz="66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rot="324683">
            <a:off x="409878" y="1624083"/>
            <a:ext cx="4885964" cy="36483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2111" y="2209799"/>
            <a:ext cx="5752007" cy="37815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Медянка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– близкий родственник ужа.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Самая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маленькая змейка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Крыму - до 65 см.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Имеет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яркий привлекательный окрас и токсичную слюну, помогающую ей отбиваться от природных врагов – крысы, куницы или ежа.</a:t>
            </a:r>
          </a:p>
        </p:txBody>
      </p:sp>
      <p:pic>
        <p:nvPicPr>
          <p:cNvPr id="1026" name="Picture 2" descr="опасные змеи Кры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830">
            <a:off x="391752" y="1612544"/>
            <a:ext cx="5144235" cy="38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115" y="631209"/>
            <a:ext cx="11256311" cy="102017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УЖ ОБЫКНОВЕННЫЙ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33" y="2685197"/>
            <a:ext cx="5153461" cy="294936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32060" y="2429300"/>
            <a:ext cx="5991366" cy="339829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Ужа обыкновенного легко  узнать по двум  жёлтым пятнам  по бокам головы. Длина  ужей обычно не больше 1 метра.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Они хорошо плавают.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Питаются в основном лягушками.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9493" y="685800"/>
            <a:ext cx="9173119" cy="13716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УЖ ВОДЯНОЙ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34454">
            <a:off x="684213" y="2209798"/>
            <a:ext cx="4611746" cy="3178557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72752" y="2569767"/>
            <a:ext cx="6321649" cy="24586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Уж водяной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длину достигает около полутора метров. </a:t>
            </a:r>
            <a:endParaRPr lang="ru-RU" sz="2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Большую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часть жизни проводит в воде и питается рыбой.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Эту безобидную рептилию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очень часто 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путают с гадюкой.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382138"/>
            <a:ext cx="11464119" cy="38213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леопардовый и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четырёхполосный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полозы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200" b="1" cap="none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Это крупные змеи. Встречаются особи до двух метров в длину. Кусаются они очень больно, но не ядовиты.</a:t>
            </a:r>
            <a:endParaRPr lang="ru-RU" sz="2200" b="1" cap="none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621986"/>
            <a:ext cx="4663127" cy="3106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00" y="3751640"/>
            <a:ext cx="4501971" cy="31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220872"/>
            <a:ext cx="10807203" cy="2934267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Опасные змеи Крыма: </a:t>
            </a:r>
            <a:br>
              <a:rPr lang="ru-RU" cap="non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cap="non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степная гадюка и желтобрюхий полоз.</a:t>
            </a:r>
            <a:br>
              <a:rPr lang="ru-RU" cap="non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cap="none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cap="non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cap="none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cap="none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401" y="382055"/>
            <a:ext cx="4993404" cy="32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85" y="2971781"/>
            <a:ext cx="5095164" cy="3381251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62135" y="245660"/>
            <a:ext cx="8534400" cy="215634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ГАДЮКА СТЕПНАЯ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91319" y="1697335"/>
            <a:ext cx="6155141" cy="4171201"/>
          </a:xfrm>
        </p:spPr>
        <p:txBody>
          <a:bodyPr>
            <a:normAutofit/>
          </a:bodyPr>
          <a:lstStyle/>
          <a:p>
            <a:endParaRPr lang="ru-RU" sz="39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Змея длиной около полуметра. Наиболее распространена на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Керченском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полуострове. Ядовита, но кусает лишь в крайнем случае: когда её схватили или некуда уползти. Серьёзного вреда здоровью укус гадюки не нанесёт, однако обратиться к врачу нужно без промедления, в особенности, если укушен ребёнок.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532" y="658505"/>
            <a:ext cx="8534400" cy="10201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Желтобрюхий полоз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85" y="1357333"/>
            <a:ext cx="7067716" cy="410797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Полоз желтобрюхий – самое крупное пресмыкающееся Крыма, достигает длины до 2,5 метров. Тёмно-оливкового цвета, брюшная часть светло-желтая. Встречается редко. Яда не имеет, но укусить может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сильно.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Обитает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сухих оврагах, светлых лесах, каменистых ущельях и развалинах.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Желтобрюхий полоз хороший охотник, питается грызунами и насекомыми.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01" y="3397174"/>
            <a:ext cx="4760892" cy="31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</TotalTime>
  <Words>241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Black</vt:lpstr>
      <vt:lpstr>Century Gothic</vt:lpstr>
      <vt:lpstr>Comic Sans MS</vt:lpstr>
      <vt:lpstr>Wingdings 3</vt:lpstr>
      <vt:lpstr>Сектор</vt:lpstr>
      <vt:lpstr>Змеи Крыма</vt:lpstr>
      <vt:lpstr>В Крыму обитает семь видов змей. Пять из них - совершенно безобидные. </vt:lpstr>
      <vt:lpstr>МЕДЯНКА</vt:lpstr>
      <vt:lpstr>УЖ ОБЫКНОВЕННЫЙ</vt:lpstr>
      <vt:lpstr>УЖ ВОДЯНОЙ</vt:lpstr>
      <vt:lpstr>леопардовый и четырёхполосный полозы  Это крупные змеи. Встречаются особи до двух метров в длину. Кусаются они очень больно, но не ядовиты.</vt:lpstr>
      <vt:lpstr>Опасные змеи Крыма:  степная гадюка и желтобрюхий полоз.   </vt:lpstr>
      <vt:lpstr>ГАДЮКА СТЕПНАЯ</vt:lpstr>
      <vt:lpstr>Желтобрюхий полоз</vt:lpstr>
      <vt:lpstr>    Большинство Крымских змей занесены в Красную книгу,  так что постарайтесь им не навредить !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Змеи крыма</dc:title>
  <dc:creator>Пользователь_ПК</dc:creator>
  <cp:lastModifiedBy>Сергей</cp:lastModifiedBy>
  <cp:revision>38</cp:revision>
  <dcterms:created xsi:type="dcterms:W3CDTF">2017-02-03T16:34:32Z</dcterms:created>
  <dcterms:modified xsi:type="dcterms:W3CDTF">2018-01-22T16:20:10Z</dcterms:modified>
</cp:coreProperties>
</file>