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6" r:id="rId4"/>
    <p:sldId id="302" r:id="rId5"/>
    <p:sldId id="277" r:id="rId6"/>
    <p:sldId id="298" r:id="rId7"/>
    <p:sldId id="273" r:id="rId8"/>
    <p:sldId id="282" r:id="rId9"/>
    <p:sldId id="286" r:id="rId10"/>
    <p:sldId id="303" r:id="rId11"/>
    <p:sldId id="300" r:id="rId12"/>
    <p:sldId id="268" r:id="rId13"/>
    <p:sldId id="278" r:id="rId14"/>
    <p:sldId id="285" r:id="rId15"/>
    <p:sldId id="269" r:id="rId16"/>
    <p:sldId id="279" r:id="rId17"/>
    <p:sldId id="261" r:id="rId18"/>
    <p:sldId id="262" r:id="rId19"/>
    <p:sldId id="272" r:id="rId20"/>
    <p:sldId id="299" r:id="rId21"/>
    <p:sldId id="271" r:id="rId22"/>
    <p:sldId id="287" r:id="rId23"/>
    <p:sldId id="270" r:id="rId24"/>
    <p:sldId id="280" r:id="rId25"/>
    <p:sldId id="284" r:id="rId26"/>
    <p:sldId id="258" r:id="rId27"/>
    <p:sldId id="281" r:id="rId28"/>
    <p:sldId id="283" r:id="rId29"/>
    <p:sldId id="274" r:id="rId30"/>
    <p:sldId id="275" r:id="rId31"/>
    <p:sldId id="266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z-9a13.kxcdn.com/wp-content/uploads/2011/10/spoons_150x150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57200"/>
            <a:ext cx="624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А Р О Д Н Ы Е МУЗЫКАЛЬНЫЕ ИНСТРУМЕНТЫ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09800" y="4800601"/>
            <a:ext cx="525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в рамках тематического проекта музыкальным руководителем МАДОУ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№60 г. Апрелевка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Наро-Фоминского городского округа Московской области  Кучеренко Анной Сергеевной</a:t>
            </a:r>
            <a:endParaRPr lang="ru-RU" sz="1600" dirty="0" smtClean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images.ru.prom.st/386600069_w640_h640_cid2700851_pid266872336-d77467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04800"/>
            <a:ext cx="2516172" cy="1828800"/>
          </a:xfrm>
          <a:prstGeom prst="rect">
            <a:avLst/>
          </a:prstGeom>
          <a:noFill/>
        </p:spPr>
      </p:pic>
      <p:pic>
        <p:nvPicPr>
          <p:cNvPr id="5122" name="Picture 2" descr="F:\муз интср\1331737262_z_79ac88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286000"/>
            <a:ext cx="2579750" cy="1843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81200" y="381000"/>
            <a:ext cx="556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Д О Ч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2362200"/>
            <a:ext cx="3352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Галина Дядина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сломаешь удочку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ловли пескарей,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Пойди и сделай дудочку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удочки скорей -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Веселую, певучую,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скворушка в саду,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ивушку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плакучую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Утешить на пруду.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olelykoe.ru/upload/iblock/9c1/9c1f8f8a5c77f19d3918313a87d46b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81200" y="381000"/>
            <a:ext cx="556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 Г А Д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2286000"/>
            <a:ext cx="342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хочешь поиграть, нужно в руки ее взять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подуть в нее слегка – будет музыка слышна.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Подумайте минуточку…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же это?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Дудочка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8200" y="2362199"/>
            <a:ext cx="3429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весело поет,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дуете в нее.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все на ней играете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сразу отгадаете.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Ду-ду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ду-ду-ду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Да-да, да-да-да!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так поет она всегда.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палочка, не трубочка,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что же это?..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Дудочка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4800600"/>
            <a:ext cx="327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лесу вырезана,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Гладко вытесана,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Поет-заливается.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называется?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Дудочка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09800" y="685800"/>
            <a:ext cx="533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 А Л А Л А Й К А </a:t>
            </a:r>
            <a:endParaRPr lang="ru-RU" sz="4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s://rulend.ru/images/products/48/41/37/4841379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4343400" cy="4343400"/>
          </a:xfrm>
          <a:prstGeom prst="rect">
            <a:avLst/>
          </a:prstGeom>
          <a:noFill/>
        </p:spPr>
      </p:pic>
      <p:pic>
        <p:nvPicPr>
          <p:cNvPr id="5" name="Picture 6" descr="http://900igr.net/up/datai/156891/0011-011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4384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09800" y="685800"/>
            <a:ext cx="533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 А Л А Л А Й К А </a:t>
            </a:r>
            <a:endParaRPr lang="ru-RU" sz="4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2286000"/>
            <a:ext cx="2667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Три струны всего,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трям-трям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Инструмент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известен нам.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Балалайку я возьму,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Плясовую заведу.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34000" y="2514600"/>
            <a:ext cx="297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возьми - ка, зайка,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лапки балалайку!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круг скорее выходи,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Плясовую заводи! -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все начали плясать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платочками махать -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баран с козой,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мышонок удалой!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пел и веселился,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праздник получился!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09800" y="685800"/>
            <a:ext cx="533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А Г А Д К И </a:t>
            </a:r>
            <a:endParaRPr lang="ru-RU" sz="4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2514600"/>
            <a:ext cx="259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ней играл,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Три струны перебирал.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Скоморохи с ней ходили,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Песни пели, веселили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на ярмарке зевак,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 в карман упал пятак.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Самый шустрый, отвечай-ка,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Инструмент наш -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Балалайка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1400" y="2743200"/>
            <a:ext cx="2133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Треугольная доска,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на ней три волоска.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Три струны, а звук какой!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 переливами, живой!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Узнаю его в момент –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Самый русский инструмент!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Балалайка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9400" y="2743201"/>
            <a:ext cx="2209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всего-то три струны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игрою веселит!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Ой, звенит она, звенит,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Ей для музыки нужны.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 такая? Отгадай-ка…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наша…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Балалайка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9400" y="5029200"/>
            <a:ext cx="251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три струны ударю,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Частушки петь заставлю.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Балалайка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pic>
        <p:nvPicPr>
          <p:cNvPr id="5" name="Picture 2" descr="https://im0-tub-ru.yandex.net/i?id=b3a6ddf62d1d9e1bffdc79c54f655c1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5200648" cy="3657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90800" y="685800"/>
            <a:ext cx="434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 У С Л И</a:t>
            </a:r>
          </a:p>
        </p:txBody>
      </p:sp>
      <p:pic>
        <p:nvPicPr>
          <p:cNvPr id="27650" name="Picture 2" descr="http://mywishlist.ru/pic/i/wish/orig/006/808/14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343400"/>
            <a:ext cx="4953000" cy="2197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90800" y="685800"/>
            <a:ext cx="434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 У С Л 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286000"/>
            <a:ext cx="32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Выходили гуси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шапках набекрень.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Забренчали гусли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Трень, да брень, 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7600" y="2286000"/>
            <a:ext cx="5486400" cy="467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Маргарита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Саленко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(Вдохновили гусляры, выступавшие в Коломенском)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вечерней тишине звенящей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Вдруг полились простые звуки,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ручеек в лесу журчащий.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гуслям побежали руки.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светлый лен, в рубаху сшитый,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такт развевается по ветру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древнерусский стих забытый,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неизвестному поэту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Навеян был травой шелковой,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Москвой-рекой в широком русле.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неба светлого покровом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Поют в пшеничном поле гусли.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3886200"/>
            <a:ext cx="31242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Пальцы скорые, струны тонкие,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Отзываются гусли звонкие.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Песня длинная, песня славная,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Вся былинная, стародавняя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62800" y="3733801"/>
            <a:ext cx="1981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 Садко  на  них  играл  и  душевно  напевал,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Перебрал  он  много  струн, вышел  из  моря  Нептун.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…Гусли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09800" y="685800"/>
            <a:ext cx="533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Р Е Щ Е Т К 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m0-tub-ru.yandex.net/i?id=687f11453a804ea03f2fa71ed235675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4067175" cy="3048001"/>
          </a:xfrm>
          <a:prstGeom prst="rect">
            <a:avLst/>
          </a:prstGeom>
          <a:noFill/>
        </p:spPr>
      </p:pic>
      <p:pic>
        <p:nvPicPr>
          <p:cNvPr id="19460" name="Picture 4" descr="http://narodnik-krasnodar.ru/d/214414/d/treshotka-plastinchataya-malaya-s-bubentcami-1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5908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14400" y="2590800"/>
            <a:ext cx="3429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Что за треск на всю округу?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мы трещим с подругой!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-Ох, трещотки хороши,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Прямо праздник для души!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685800"/>
            <a:ext cx="541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Р Е Щ Е Т К 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2514600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Тараторит, словно тётка.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Называется….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Трещотка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eberrampage.org/wp-content/uploads/2017/03/grogger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43400"/>
            <a:ext cx="3733800" cy="2102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pic>
        <p:nvPicPr>
          <p:cNvPr id="2050" name="Picture 2" descr="http://55muzrepetitor.ru/images/ru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62200"/>
            <a:ext cx="4762500" cy="2228850"/>
          </a:xfrm>
          <a:prstGeom prst="rect">
            <a:avLst/>
          </a:prstGeom>
          <a:noFill/>
        </p:spPr>
      </p:pic>
      <p:pic>
        <p:nvPicPr>
          <p:cNvPr id="2052" name="Picture 4" descr="http://gitara-vrn.ru/upload/resize_cache/iblock/fe2/799_368_1c9a57fc0634b35826c8e45ae29d4fe9e/fe2bc6a49cedfd12ef70352aed56348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648200"/>
            <a:ext cx="4648200" cy="21462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19400" y="6096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У Б Е Л Ь 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81200" y="381000"/>
            <a:ext cx="5562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ПАСТУШЕСКИЙ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 Ж О К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http://folkmusic.narod.ru/images/R_Wl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10331">
            <a:off x="4794121" y="3392434"/>
            <a:ext cx="4283156" cy="1499105"/>
          </a:xfrm>
          <a:prstGeom prst="rect">
            <a:avLst/>
          </a:prstGeom>
          <a:noFill/>
        </p:spPr>
      </p:pic>
      <p:pic>
        <p:nvPicPr>
          <p:cNvPr id="9218" name="Picture 2" descr="F:\муз интср\1508_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438400"/>
            <a:ext cx="4403066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19400" y="6096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У Б Е Л Ь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2362199"/>
            <a:ext cx="5715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РубЕль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Авт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. Людмила Лидер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(отрывок)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Помню бабушкины будни: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стирки канитель,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"Утюга не знали люди",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Заменял его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рубЕль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берёзы, с краю ручка,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Два кирпичика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длинну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Снизу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зубья-словно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сучья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кирпичик в ширину.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к нему имелась"скалка",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Обмотаешь полотном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на верх,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рубЕль-каталку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звалось утюгом!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stihi.ru/pics/2010/08/17/2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2327" y="2895600"/>
            <a:ext cx="4733637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09800" y="685800"/>
            <a:ext cx="533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Ш А Р К У Н О К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mas-te.ru/wp-content/uploads/2012/12/pogremushka-sharkunok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0"/>
            <a:ext cx="3702423" cy="32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19800" y="2590800"/>
            <a:ext cx="289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ней горошинки звенят,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Карапузов веселят.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первая игрушка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названьем... 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Погремушка - шаркунок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cdn3.slus.name/05/b5/05b516fb5967c82f3c936443be2898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2286000"/>
            <a:ext cx="3886201" cy="2979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09800" y="685800"/>
            <a:ext cx="533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Ш А Р К У Н О К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0200" y="2514600"/>
            <a:ext cx="2971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за славная игрушка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чудо - шаркунок,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Замечательна на вид,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Привлекательно звучит.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2209800"/>
            <a:ext cx="4648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Берестяная погремушка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Стихи  и  музыка Елены 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Киргизовой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 Шаркунок, шаркунок,-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  Где  твой  сказочный 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замОк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? 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  Шаркунок  в  ответ: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  «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Шур-шур-шур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привет! 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                                               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  « Шаркунок, шаркунок,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  Пробежал  ты  сто  дорог... 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  Шаркунок  в  ответ: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  «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Шур-шур-шур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 привет! 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   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  « Шаркунок, шаркунок,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  А  в  тебе  живёт  горох ? 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  Шаркунок  в  ответ: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  «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Шур-шур-шур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привет! »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3554" name="Picture 2" descr="http://www.mamabelle.ru/wa-data/public/shop/products/89/82/8289/images/12426/12426.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14800"/>
            <a:ext cx="2438400" cy="2438400"/>
          </a:xfrm>
          <a:prstGeom prst="rect">
            <a:avLst/>
          </a:prstGeom>
          <a:noFill/>
        </p:spPr>
      </p:pic>
      <p:pic>
        <p:nvPicPr>
          <p:cNvPr id="23558" name="Picture 6" descr="http://ecolife-shop.ru/wa-data/public/shop/products/44/01/144/images/289/289.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148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67000" y="762000"/>
            <a:ext cx="434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 О Ж К И </a:t>
            </a:r>
            <a:endParaRPr lang="ru-RU" sz="4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piter-komplekt.ru/assets/images/DLYa-SADA/muzika-instrument/Bezimyannij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62200"/>
            <a:ext cx="5114925" cy="4135472"/>
          </a:xfrm>
          <a:prstGeom prst="rect">
            <a:avLst/>
          </a:prstGeom>
          <a:noFill/>
        </p:spPr>
      </p:pic>
      <p:pic>
        <p:nvPicPr>
          <p:cNvPr id="7" name="Рисунок 6" descr="https://ds02.infourok.ru/uploads/ex/0064/0008785b-6c0c9437/1/hello_html_410e8ac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438400"/>
            <a:ext cx="3276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67000" y="762000"/>
            <a:ext cx="434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 О Ж К И </a:t>
            </a:r>
            <a:endParaRPr lang="ru-RU" sz="4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2743200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Говорите, кошки,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чего вам ложки?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Мы на ложечках играем,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 послушать приглашаем!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24600" y="2438400"/>
            <a:ext cx="2514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Галина Дядина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Есть ложки для каши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есть для варенья,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Которые кормят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Вкуснятиной нас.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есть для веселья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для развлеченья,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которыми люди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Пускаются в пляс!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Они не для гречки,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Они не для риса,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любят, чтоб супом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Их пачкали зря,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Плохие хозяйки,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что за актрисы!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щелкают ловко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руках ложкаря!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657600" y="2438400"/>
            <a:ext cx="2438400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41412"/>
                </a:solidFill>
                <a:effectLst/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41412"/>
                </a:solidFill>
                <a:effectLst/>
                <a:latin typeface="Times New Roman" pitchFamily="18" charset="0"/>
                <a:cs typeface="Times New Roman" pitchFamily="18" charset="0"/>
              </a:rPr>
              <a:t>Ложки разными бывают,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BC360A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41412"/>
                </a:solidFill>
                <a:effectLst/>
                <a:latin typeface="Times New Roman" pitchFamily="18" charset="0"/>
                <a:cs typeface="Times New Roman" pitchFamily="18" charset="0"/>
              </a:rPr>
              <a:t>И на них порой играют.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41412"/>
                </a:solidFill>
                <a:effectLst/>
                <a:latin typeface="Times New Roman" pitchFamily="18" charset="0"/>
                <a:cs typeface="Times New Roman" pitchFamily="18" charset="0"/>
              </a:rPr>
              <a:t>Отбивают ритм такой.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41412"/>
                </a:solidFill>
                <a:effectLst/>
                <a:latin typeface="Times New Roman" pitchFamily="18" charset="0"/>
                <a:cs typeface="Times New Roman" pitchFamily="18" charset="0"/>
              </a:rPr>
              <a:t>Сразу в пляс пойдет любой.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4141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41412"/>
                </a:solidFill>
                <a:effectLst/>
                <a:latin typeface="Times New Roman" pitchFamily="18" charset="0"/>
                <a:cs typeface="Times New Roman" pitchFamily="18" charset="0"/>
              </a:rPr>
              <a:t>Ложки — пусть не фортепиано.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41412"/>
                </a:solidFill>
                <a:effectLst/>
                <a:latin typeface="Times New Roman" pitchFamily="18" charset="0"/>
                <a:cs typeface="Times New Roman" pitchFamily="18" charset="0"/>
              </a:rPr>
              <a:t>Но у них свое пиано.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41412"/>
                </a:solidFill>
                <a:effectLst/>
                <a:latin typeface="Times New Roman" pitchFamily="18" charset="0"/>
                <a:cs typeface="Times New Roman" pitchFamily="18" charset="0"/>
              </a:rPr>
              <a:t>Есть и форте, даже трели,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41412"/>
                </a:solidFill>
                <a:effectLst/>
                <a:latin typeface="Times New Roman" pitchFamily="18" charset="0"/>
                <a:cs typeface="Times New Roman" pitchFamily="18" charset="0"/>
              </a:rPr>
              <a:t>Как у струн виолончели.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4141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41412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виртуоз играет,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41412"/>
                </a:solidFill>
                <a:effectLst/>
                <a:latin typeface="Times New Roman" pitchFamily="18" charset="0"/>
                <a:cs typeface="Times New Roman" pitchFamily="18" charset="0"/>
              </a:rPr>
              <a:t>Ложки будто бы летают.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41412"/>
                </a:solidFill>
                <a:effectLst/>
                <a:latin typeface="Times New Roman" pitchFamily="18" charset="0"/>
                <a:cs typeface="Times New Roman" pitchFamily="18" charset="0"/>
              </a:rPr>
              <a:t>Их в руках по три, по пять,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41412"/>
                </a:solidFill>
                <a:effectLst/>
                <a:latin typeface="Times New Roman" pitchFamily="18" charset="0"/>
                <a:cs typeface="Times New Roman" pitchFamily="18" charset="0"/>
              </a:rPr>
              <a:t>Трудно даже сосчитать.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BC360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67000" y="762000"/>
            <a:ext cx="434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А Г А Д К И</a:t>
            </a:r>
            <a:endParaRPr lang="ru-RU" sz="4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2667000"/>
            <a:ext cx="2819400" cy="266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обедом суп едят,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вечеру «заговорят»,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Деревянные девчонки,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Музыкальные сестренки.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Поиграй и ты немножко,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красивых, ярких …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ложках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0" y="2667000"/>
            <a:ext cx="2895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Деревянная подружка, без неё мы, как без рук.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досуге – веселушка, и накормит всех вокруг.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Кашу прямо носит в рот, и обжечься не даёт.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Ложка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09600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 А Р М О Н Ь </a:t>
            </a:r>
            <a:endParaRPr lang="ru-RU" sz="4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im0-tub-ru.yandex.net/i?id=45f1dead24e022f1c378cabf0b700648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4426395" cy="2895600"/>
          </a:xfrm>
          <a:prstGeom prst="rect">
            <a:avLst/>
          </a:prstGeom>
          <a:noFill/>
        </p:spPr>
      </p:pic>
      <p:pic>
        <p:nvPicPr>
          <p:cNvPr id="12290" name="Picture 2" descr="F:\муз интср\garm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438400"/>
            <a:ext cx="3905250" cy="368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09600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 А Р М О Н Ь </a:t>
            </a:r>
            <a:endParaRPr lang="ru-RU" sz="4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2438400"/>
            <a:ext cx="373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медвежатки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Малые ребятки!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Вместе с мамой выступают,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гормошечках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играют!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Громче всех гармошка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мишкину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ладошку!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9800" y="2514600"/>
            <a:ext cx="289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Гармонь! Гармонь!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Гуляют песни звонко,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каждый покачнувшийся плетень.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Гармонь! Гармонь!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Родимая сторонка,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Поэзия российских деревень…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09600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А Г А Д К И </a:t>
            </a:r>
            <a:endParaRPr lang="ru-RU" sz="4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2286000"/>
            <a:ext cx="342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Инструмент богат мехами,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с пушистыми зверьками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Вряд ли ты найдешь родство.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деревне торжество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 нее не обойдется.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нее легко поется.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Только кнопочки затронь.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Этот инструмент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Гармонь…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4572001"/>
            <a:ext cx="381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Заливается трёхрядка, и народ идёт вприсядку!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трёхрядка неплоха – есть и кнопки и меха.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весёлые старушки под неё поют частушки.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Гармошка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2286000"/>
            <a:ext cx="5715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 толстеет, то худеет,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весь дом голосит.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Гармонь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Инструмент играет весело.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Есть меха, клавиатуры у него.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поиграет хоть немножко,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узнают инструмент — ...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Гармошка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9800" y="2286001"/>
            <a:ext cx="3124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руки ты ее возьмешь,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 растянешь, то сожмешь!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Звонкая, нарядная,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Русская, двухрядная.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Заиграет, только тронь,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зовут ее?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Гармонь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нее вся душа нараспашку,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хоть пуговки есть — не рубашка,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индюшка, а надувается,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не птица, а заливается.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Гармошка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76400" y="381000"/>
            <a:ext cx="701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 САМОДЕЛЬНЫЕ ИНСТРУМЕНТЫ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инструменты изготовлены в рамках конкурса поделок с участием родителей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«Все вокруг звучит и играет»</a:t>
            </a:r>
          </a:p>
        </p:txBody>
      </p:sp>
      <p:pic>
        <p:nvPicPr>
          <p:cNvPr id="5" name="Рисунок 4" descr="D:\ДетСад\Desktop\сайт год\Сайт Декабрь 2017\на сайт Конкурс муз. инструментов в ДОУ\на сайт Конкурс муз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етСад\Desktop\сайт год\Сайт Декабрь 2017\на сайт Конкурс муз. инструментов в ДОУ\IMG_2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6482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етСад\Desktop\сайт год\Сайт Декабрь 2017\на сайт Конкурс муз. инструментов в ДОУ\IMG_19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5146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81200" y="381000"/>
            <a:ext cx="5562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ПАСТУШЕСКИЙ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 Ж О К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2514600"/>
            <a:ext cx="655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Жили - были пастух да пастушка,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Жили - были свирель да рожок.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свирели играла подружка,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рожке откликался дружок.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напевов рожка и свирели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Земляничкины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щечки алели,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Были речки синей, а березки светлей,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Колокольчик звенел веселей...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муз интср\1508_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429000"/>
            <a:ext cx="2605896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76400" y="4572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 и интернет ресурсы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057400"/>
            <a:ext cx="8534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Бударина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Т.А.,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Корепанова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О.Н. Знакомство детей с русским народным творчеством. Методическое пособие.- С.-Пб.: ДЕТСТВО - ПРЕСС, 2001.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*Князева О.Л., Маханева М.Д. Приобщение детей к истокам русской народной культуры/ Программа. Уч.- метод, пособие / СПб.: ДЕТСТВО-ПРЕСС,2000.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Колпакова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 П. А мы просо сеяли/Очерки/-Л.:Дет.лит.,1984.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http://neposed.net/kids-literature/detskie-stihi/stihi-predmetnii-mir/stikhi-pro-muzykalnye-instrumenty.html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http://veravverav.blogspot.ru/2015/03/blog-post_80.html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http://www.numama.ru/blogs/kopilka-detskih-stihov/stihi-pro-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pogremushku.htmlhttp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://www.stihi.ru/2015/04/19/11884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http://www.stihi.ru/2010/08/17/2191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https://muzruk.net/2011/10/muzykalnye-skazki-i-stixi-lozhki/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https://bindyugova-ppds17.edumsko.ru/folders/post/zagadki_pro_russkie_narodnye_muzykal_nye_instrumenty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http://neposed.net/kids-literature/zagadki/zagadki-o-predmetnom-mire/zagadki-pro-muzykalnye-instrumenty.html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http://deti-i-mama.ru/zagadki-pro-muzyku-i-muzykalnye-instrumenty/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https://nsportal.ru/detskiy-sad/materialy-dlya-roditeley/2014/02/07/sposoby-i-metody-oznakomleniya-s-russkim-folklerom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81200" y="685800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муз интср\40ee0b452f4b4906d89acca005da7d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221" y="1905000"/>
            <a:ext cx="631657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81200" y="609600"/>
            <a:ext cx="556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 Г А Д К И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2971800"/>
            <a:ext cx="259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Вышел в поле пастушок,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Заиграл его...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Рожок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0" y="2819400"/>
            <a:ext cx="3124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собрали хоровод.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Пригласили весь народ,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Дополняет наш кружок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пастуший...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Рожок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4600" y="685800"/>
            <a:ext cx="419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В И Р Е Л Ь</a:t>
            </a:r>
            <a:endParaRPr lang="ru-RU" sz="4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den-za-dnem.ru/big-files/Gal/project/images/p4_fleyta-pana-ht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3657600" cy="4191000"/>
          </a:xfrm>
          <a:prstGeom prst="rect">
            <a:avLst/>
          </a:prstGeom>
          <a:noFill/>
        </p:spPr>
      </p:pic>
      <p:pic>
        <p:nvPicPr>
          <p:cNvPr id="7" name="Picture 4" descr="http://russianfolk.narod.ru/Photo/Dud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1635" y="4724400"/>
            <a:ext cx="55626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4600" y="685800"/>
            <a:ext cx="419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В И Р Е Л Ь</a:t>
            </a:r>
            <a:endParaRPr lang="ru-RU" sz="4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1" y="2438400"/>
            <a:ext cx="3581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Свирель запела на мосту,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яблони в цвету.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ангел поднял в высоту,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Звезду зеленую одну,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стало дивно на мосту,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Смотреть в такую глубину,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такую высоту.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Свирель поет: взошла звезда,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Пастух, гони стада…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2200" y="2286001"/>
            <a:ext cx="2743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Приложил к губам я трубку — полилась по лесу трель,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Инструмент тот очень хрупкий, называется…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Свирель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72200" y="4495801"/>
            <a:ext cx="281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Птицы дружно прилетели,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Слушать песенку свирели: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Чик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это трель!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Совсем как мы, поет свирель!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81200" y="381000"/>
            <a:ext cx="556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 А Л Е Й К 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shamanic.ru/wa-data/public/shop/products/46/01/146/images/891/891.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86200"/>
            <a:ext cx="4514513" cy="2543176"/>
          </a:xfrm>
          <a:prstGeom prst="rect">
            <a:avLst/>
          </a:prstGeom>
          <a:noFill/>
        </p:spPr>
      </p:pic>
      <p:pic>
        <p:nvPicPr>
          <p:cNvPr id="30722" name="Picture 2" descr="http://chorus506sch.narod.ru/k/no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362200"/>
            <a:ext cx="4505325" cy="3912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81200" y="381000"/>
            <a:ext cx="556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 А Л Е Й К 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419600" y="2819400"/>
            <a:ext cx="3886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Собирайтесь у скамейки!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Волк играет на жалейке!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 бойтесь, волк не съест,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 играть не надоест!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chorus506sch.narod.ru/k/no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3803325" cy="3302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10525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81200" y="381000"/>
            <a:ext cx="556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Д О Ч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s://olelykoe.ru/upload/iblock/9c1/9c1f8f8a5c77f19d3918313a87d46b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4419600" cy="4419600"/>
          </a:xfrm>
          <a:prstGeom prst="rect">
            <a:avLst/>
          </a:prstGeom>
          <a:noFill/>
        </p:spPr>
      </p:pic>
      <p:pic>
        <p:nvPicPr>
          <p:cNvPr id="34820" name="Picture 4" descr="https://ru2.anyfad.com/items/t1@195bfc10-5104-4551-ba49-346e5c3dc380/Dudka-muzykalnyy-instru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5908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1290</Words>
  <Application>Microsoft Office PowerPoint</Application>
  <PresentationFormat>Экран (4:3)</PresentationFormat>
  <Paragraphs>296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Пользователь Windows</cp:lastModifiedBy>
  <cp:revision>76</cp:revision>
  <dcterms:created xsi:type="dcterms:W3CDTF">2018-01-15T08:55:48Z</dcterms:created>
  <dcterms:modified xsi:type="dcterms:W3CDTF">2018-01-24T15:14:33Z</dcterms:modified>
</cp:coreProperties>
</file>