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48F14-2413-42D8-BD9F-2A0906A02A2B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42AAF-1BC9-40A7-B8D9-DB69723D6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8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42AAF-1BC9-40A7-B8D9-DB69723D69B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29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B291-C640-45F0-90ED-C6AC16615BA3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E728E024-7D9E-429F-BD72-BA35C37BF91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B291-C640-45F0-90ED-C6AC16615BA3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E024-7D9E-429F-BD72-BA35C37BF9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B291-C640-45F0-90ED-C6AC16615BA3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E024-7D9E-429F-BD72-BA35C37BF9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B291-C640-45F0-90ED-C6AC16615BA3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28E024-7D9E-429F-BD72-BA35C37BF91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B291-C640-45F0-90ED-C6AC16615BA3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28E024-7D9E-429F-BD72-BA35C37BF91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B291-C640-45F0-90ED-C6AC16615BA3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E024-7D9E-429F-BD72-BA35C37BF9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B291-C640-45F0-90ED-C6AC16615BA3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E024-7D9E-429F-BD72-BA35C37BF9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B291-C640-45F0-90ED-C6AC16615BA3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E024-7D9E-429F-BD72-BA35C37BF9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B291-C640-45F0-90ED-C6AC16615BA3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28E024-7D9E-429F-BD72-BA35C37BF91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EFB291-C640-45F0-90ED-C6AC16615BA3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28E024-7D9E-429F-BD72-BA35C37BF91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B291-C640-45F0-90ED-C6AC16615BA3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E024-7D9E-429F-BD72-BA35C37BF9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728E024-7D9E-429F-BD72-BA35C37BF91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7EFB291-C640-45F0-90ED-C6AC16615BA3}" type="datetimeFigureOut">
              <a:rPr lang="ru-RU" smtClean="0"/>
              <a:t>25.01.2018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772816"/>
            <a:ext cx="7235981" cy="955577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Хохломская роспись</a:t>
            </a:r>
            <a:endParaRPr lang="ru-RU" sz="6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88640"/>
            <a:ext cx="6189583" cy="94956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Казенное общеобразовательное учреждение</a:t>
            </a:r>
          </a:p>
          <a:p>
            <a:pPr algn="ctr"/>
            <a:r>
              <a:rPr lang="ru-RU" dirty="0" smtClean="0"/>
              <a:t>«Леушинская школа-интернат для обучающихся с ограниченной возможностью здоровья»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43310" y="3290470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проекта:</a:t>
            </a:r>
          </a:p>
          <a:p>
            <a:r>
              <a:rPr lang="ru-RU" dirty="0" smtClean="0"/>
              <a:t>Гладких Виктория,</a:t>
            </a:r>
          </a:p>
          <a:p>
            <a:r>
              <a:rPr lang="ru-RU" dirty="0" smtClean="0"/>
              <a:t>ученица 7 класса</a:t>
            </a:r>
          </a:p>
          <a:p>
            <a:endParaRPr lang="ru-RU" dirty="0"/>
          </a:p>
          <a:p>
            <a:r>
              <a:rPr lang="ru-RU" dirty="0" smtClean="0"/>
              <a:t>Руководитель проекта:</a:t>
            </a:r>
          </a:p>
          <a:p>
            <a:r>
              <a:rPr lang="ru-RU" dirty="0" smtClean="0"/>
              <a:t>Ермаков Сергей Сергеевич,</a:t>
            </a:r>
          </a:p>
          <a:p>
            <a:r>
              <a:rPr lang="ru-RU" dirty="0" smtClean="0"/>
              <a:t>Учитель-дефектолог</a:t>
            </a:r>
          </a:p>
          <a:p>
            <a:endParaRPr lang="ru-RU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1985"/>
            <a:ext cx="3960440" cy="387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35996" y="627796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Леуши</a:t>
            </a:r>
            <a:r>
              <a:rPr lang="ru-RU" dirty="0" smtClean="0"/>
              <a:t>,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587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32656"/>
            <a:ext cx="7467600" cy="44196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5) </a:t>
            </a:r>
            <a:r>
              <a:rPr lang="ru-RU" dirty="0"/>
              <a:t>особые технологии нанесения </a:t>
            </a:r>
            <a:r>
              <a:rPr lang="ru-RU" dirty="0" smtClean="0"/>
              <a:t>рисунка;</a:t>
            </a:r>
          </a:p>
          <a:p>
            <a:pPr marL="0" indent="0" algn="just">
              <a:buNone/>
            </a:pPr>
            <a:r>
              <a:rPr lang="ru-RU" dirty="0" smtClean="0"/>
              <a:t>6) классическая </a:t>
            </a:r>
            <a:r>
              <a:rPr lang="ru-RU" dirty="0"/>
              <a:t>роспись выполняется, как правило, по дереву.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роспись по дерев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5616624" cy="42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296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239000" cy="1143000"/>
          </a:xfrm>
        </p:spPr>
        <p:txBody>
          <a:bodyPr/>
          <a:lstStyle/>
          <a:p>
            <a:r>
              <a:rPr lang="ru-RU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Технология создания</a:t>
            </a:r>
            <a:endParaRPr lang="ru-RU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2776"/>
            <a:ext cx="7467600" cy="4824536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AutoNum type="arabicParenR"/>
            </a:pPr>
            <a:r>
              <a:rPr lang="ru-RU" dirty="0" smtClean="0"/>
              <a:t>Изготовление заготовок («</a:t>
            </a:r>
            <a:r>
              <a:rPr lang="ru-RU" dirty="0"/>
              <a:t>бить баклуши</a:t>
            </a:r>
            <a:r>
              <a:rPr lang="ru-RU" dirty="0" smtClean="0"/>
              <a:t>»): готовятся </a:t>
            </a:r>
            <a:r>
              <a:rPr lang="ru-RU" dirty="0"/>
              <a:t>бруски </a:t>
            </a:r>
            <a:r>
              <a:rPr lang="ru-RU" dirty="0" smtClean="0"/>
              <a:t>из сырого дерева нужного </a:t>
            </a:r>
            <a:r>
              <a:rPr lang="ru-RU" dirty="0"/>
              <a:t>размера, а потом с них «снимается» все лишнее при помощи специальных резцов. Так брускам придается </a:t>
            </a:r>
            <a:r>
              <a:rPr lang="ru-RU" dirty="0" smtClean="0"/>
              <a:t>форма </a:t>
            </a:r>
            <a:r>
              <a:rPr lang="ru-RU" dirty="0"/>
              <a:t>ложки, миски, тарелки, горшка, чашки или любых других предметов. </a:t>
            </a:r>
            <a:endParaRPr lang="ru-RU" dirty="0" smtClean="0"/>
          </a:p>
          <a:p>
            <a:pPr marL="514350" indent="-514350" algn="just">
              <a:buAutoNum type="arabicParenR"/>
            </a:pPr>
            <a:r>
              <a:rPr lang="ru-RU" dirty="0" smtClean="0"/>
              <a:t>Поверхность </a:t>
            </a:r>
            <a:r>
              <a:rPr lang="ru-RU" dirty="0"/>
              <a:t>заготовки обязательно </a:t>
            </a:r>
            <a:r>
              <a:rPr lang="ru-RU" dirty="0" smtClean="0"/>
              <a:t>грунтуется глиной, </a:t>
            </a:r>
            <a:r>
              <a:rPr lang="ru-RU" dirty="0"/>
              <a:t>или </a:t>
            </a:r>
            <a:r>
              <a:rPr lang="ru-RU" dirty="0" err="1" smtClean="0"/>
              <a:t>вапой</a:t>
            </a:r>
            <a:r>
              <a:rPr lang="ru-RU" dirty="0" smtClean="0"/>
              <a:t>. </a:t>
            </a:r>
          </a:p>
          <a:p>
            <a:pPr marL="514350" indent="-514350" algn="just">
              <a:buAutoNum type="arabicParenR"/>
            </a:pPr>
            <a:r>
              <a:rPr lang="ru-RU" dirty="0"/>
              <a:t>Этап масляного покрытия. Издавна мастера использовали льняное масло или </a:t>
            </a:r>
            <a:r>
              <a:rPr lang="ru-RU" dirty="0" smtClean="0"/>
              <a:t>олифу.</a:t>
            </a:r>
          </a:p>
          <a:p>
            <a:pPr marL="514350" indent="-514350" algn="just">
              <a:buAutoNum type="arabicParenR"/>
            </a:pPr>
            <a:r>
              <a:rPr lang="ru-RU" dirty="0" smtClean="0"/>
              <a:t>Лужение - </a:t>
            </a:r>
            <a:r>
              <a:rPr lang="ru-RU" dirty="0"/>
              <a:t>нанесение тонкого </a:t>
            </a:r>
            <a:r>
              <a:rPr lang="ru-RU" dirty="0" smtClean="0"/>
              <a:t>слоя</a:t>
            </a:r>
            <a:r>
              <a:rPr lang="ru-RU" dirty="0"/>
              <a:t> </a:t>
            </a:r>
            <a:r>
              <a:rPr lang="ru-RU" dirty="0" smtClean="0"/>
              <a:t>алюминиевого порошка для придания изделию зеркальной поверхности.</a:t>
            </a:r>
          </a:p>
          <a:p>
            <a:pPr marL="514350" indent="-514350" algn="just">
              <a:buAutoNum type="arabicParenR"/>
            </a:pPr>
            <a:r>
              <a:rPr lang="ru-RU" dirty="0"/>
              <a:t>В</a:t>
            </a:r>
            <a:r>
              <a:rPr lang="ru-RU" dirty="0" smtClean="0"/>
              <a:t>ыполнению </a:t>
            </a:r>
            <a:r>
              <a:rPr lang="ru-RU" dirty="0"/>
              <a:t>росписи.</a:t>
            </a:r>
          </a:p>
          <a:p>
            <a:pPr marL="514350" indent="-51435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705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136904" cy="1143000"/>
          </a:xfrm>
        </p:spPr>
        <p:txBody>
          <a:bodyPr/>
          <a:lstStyle/>
          <a:p>
            <a:r>
              <a:rPr lang="ru-RU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Типы хохломской росписи</a:t>
            </a:r>
            <a:endParaRPr lang="ru-RU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84784"/>
            <a:ext cx="7467600" cy="4419600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chemeClr val="accent6"/>
                </a:solidFill>
              </a:rPr>
              <a:t>Верховой</a:t>
            </a:r>
            <a:r>
              <a:rPr lang="ru-RU" dirty="0" smtClean="0"/>
              <a:t> - </a:t>
            </a:r>
            <a:r>
              <a:rPr lang="ru-RU" dirty="0"/>
              <a:t>тип </a:t>
            </a:r>
            <a:r>
              <a:rPr lang="ru-RU" dirty="0" smtClean="0"/>
              <a:t>письма, выполненный </a:t>
            </a:r>
            <a:r>
              <a:rPr lang="ru-RU" dirty="0"/>
              <a:t>на </a:t>
            </a:r>
            <a:r>
              <a:rPr lang="ru-RU" dirty="0" err="1"/>
              <a:t>пролуженной</a:t>
            </a:r>
            <a:r>
              <a:rPr lang="ru-RU" dirty="0"/>
              <a:t> </a:t>
            </a:r>
            <a:r>
              <a:rPr lang="ru-RU" dirty="0" smtClean="0"/>
              <a:t>поверхности. Мазки </a:t>
            </a:r>
            <a:r>
              <a:rPr lang="ru-RU" dirty="0"/>
              <a:t>при нанесении красок мягкие, пластичные, в итоге творческой работы создается ажурная хохлома</a:t>
            </a:r>
            <a:r>
              <a:rPr lang="ru-RU" dirty="0" smtClean="0"/>
              <a:t>.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chemeClr val="accent6"/>
                </a:solidFill>
              </a:rPr>
              <a:t>Фоновый</a:t>
            </a:r>
            <a:r>
              <a:rPr lang="ru-RU" dirty="0" smtClean="0"/>
              <a:t> – тип письма, при котором перед </a:t>
            </a:r>
            <a:r>
              <a:rPr lang="ru-RU" dirty="0"/>
              <a:t>нанесением рисунка обязательно наноситься </a:t>
            </a:r>
            <a:r>
              <a:rPr lang="ru-RU" dirty="0" smtClean="0"/>
              <a:t>красный или черный фон, </a:t>
            </a:r>
            <a:r>
              <a:rPr lang="ru-RU" dirty="0"/>
              <a:t>а </a:t>
            </a:r>
            <a:r>
              <a:rPr lang="ru-RU" dirty="0" smtClean="0"/>
              <a:t>рисунок </a:t>
            </a:r>
            <a:r>
              <a:rPr lang="ru-RU" dirty="0"/>
              <a:t>на нем остается золотым.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425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239000" cy="1143000"/>
          </a:xfrm>
        </p:spPr>
        <p:txBody>
          <a:bodyPr/>
          <a:lstStyle/>
          <a:p>
            <a:pPr algn="ctr"/>
            <a:r>
              <a:rPr lang="ru-RU" sz="44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Виды орнамента при верховом типе письма </a:t>
            </a:r>
            <a:endParaRPr lang="ru-RU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467600" cy="4419600"/>
          </a:xfrm>
        </p:spPr>
        <p:txBody>
          <a:bodyPr/>
          <a:lstStyle/>
          <a:p>
            <a:pPr algn="just"/>
            <a:r>
              <a:rPr lang="ru-RU" dirty="0"/>
              <a:t>Травный </a:t>
            </a:r>
            <a:r>
              <a:rPr lang="ru-RU" dirty="0" smtClean="0"/>
              <a:t>рисунок</a:t>
            </a:r>
          </a:p>
          <a:p>
            <a:pPr marL="0" indent="0" algn="just">
              <a:buNone/>
            </a:pPr>
            <a:r>
              <a:rPr lang="ru-RU" dirty="0" smtClean="0"/>
              <a:t>Основа </a:t>
            </a:r>
            <a:r>
              <a:rPr lang="ru-RU" dirty="0"/>
              <a:t>рисунка — это витиеватые травинки, в ажурном переплетении которых, художник выписывает мелкие ягодки, колоски, горошек.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5201196" cy="347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475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8640"/>
            <a:ext cx="7467600" cy="280831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Рисунок «под листок</a:t>
            </a:r>
            <a:r>
              <a:rPr lang="ru-RU" dirty="0" smtClean="0"/>
              <a:t>»</a:t>
            </a:r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отличие от тонкой «травки», такой орнамент выполняется более широкими мазками, которые образуют плавные формы листочков, тычком кисти мастер наносит </a:t>
            </a:r>
            <a:r>
              <a:rPr lang="ru-RU" dirty="0" smtClean="0"/>
              <a:t>ягоды крыжовника, земляники, </a:t>
            </a:r>
            <a:r>
              <a:rPr lang="ru-RU" dirty="0"/>
              <a:t>гроздья </a:t>
            </a:r>
            <a:r>
              <a:rPr lang="ru-RU" dirty="0" smtClean="0"/>
              <a:t>смородины. Они </a:t>
            </a:r>
            <a:r>
              <a:rPr lang="ru-RU" dirty="0"/>
              <a:t>располагаются группами, раскидываясь вдоль витиеватого стебля, округлость орнаменту придают вплетения листочков. 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420374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9"/>
            <a:ext cx="403244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591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32656"/>
            <a:ext cx="7467600" cy="295232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Орнамент «пряник</a:t>
            </a:r>
            <a:r>
              <a:rPr lang="ru-RU" dirty="0" smtClean="0"/>
              <a:t>» </a:t>
            </a:r>
          </a:p>
          <a:p>
            <a:pPr marL="0" indent="0" algn="just">
              <a:buNone/>
            </a:pPr>
            <a:r>
              <a:rPr lang="ru-RU" dirty="0" smtClean="0"/>
              <a:t>Традиционный </a:t>
            </a:r>
            <a:r>
              <a:rPr lang="ru-RU" dirty="0"/>
              <a:t>стиль художественного письма характеризуется вплетением орнамента в геометрическую фигуру. Это может быть круг, квадрат или ромб, посередине которого выполняется стилизованный рисунок в виде солнца. 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74" y="3068960"/>
            <a:ext cx="3965426" cy="329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853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239000" cy="1143000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Виды фонового типа хохломской росписи</a:t>
            </a:r>
            <a:endParaRPr lang="ru-RU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44824"/>
            <a:ext cx="7467600" cy="16561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Роспись </a:t>
            </a:r>
            <a:r>
              <a:rPr lang="ru-RU" dirty="0"/>
              <a:t>Кудрина или «под фон</a:t>
            </a:r>
            <a:r>
              <a:rPr lang="ru-RU" dirty="0" smtClean="0"/>
              <a:t>».</a:t>
            </a:r>
          </a:p>
          <a:p>
            <a:pPr marL="0" indent="0" algn="just">
              <a:buNone/>
            </a:pPr>
            <a:r>
              <a:rPr lang="ru-RU" dirty="0"/>
              <a:t>С</a:t>
            </a:r>
            <a:r>
              <a:rPr lang="ru-RU" dirty="0" smtClean="0"/>
              <a:t>тилизованное </a:t>
            </a:r>
            <a:r>
              <a:rPr lang="ru-RU" dirty="0"/>
              <a:t>изображение цветов, завитков или плодов. Главную роль в орнаменте играет контурная линия.</a:t>
            </a:r>
            <a:endParaRPr lang="ru-RU" dirty="0"/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3363380" cy="291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4032448" cy="291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475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-99392"/>
            <a:ext cx="7239000" cy="1143000"/>
          </a:xfrm>
        </p:spPr>
        <p:txBody>
          <a:bodyPr/>
          <a:lstStyle/>
          <a:p>
            <a:r>
              <a:rPr lang="ru-RU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Рисуют дети</a:t>
            </a:r>
            <a:endParaRPr lang="ru-RU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362" name="Picture 2" descr="C:\Users\Охрана\Desktop\41c7f93e91205b566cb8e618c9ca43a9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40768"/>
            <a:ext cx="3384376" cy="45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Охрана\Desktop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36004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Охрана\Desktop\hello_html_m5892caf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636" y="4365104"/>
            <a:ext cx="4101353" cy="234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72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239000" cy="23957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СПАСИБО ЗА ВНИМАНИЕ!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386" name="Picture 2" descr="C:\Users\Охрана\Desktop\2151454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29000"/>
            <a:ext cx="3312368" cy="281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6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-27384"/>
            <a:ext cx="7239000" cy="1143000"/>
          </a:xfrm>
        </p:spPr>
        <p:txBody>
          <a:bodyPr/>
          <a:lstStyle/>
          <a:p>
            <a:r>
              <a:rPr lang="ru-RU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Содержание </a:t>
            </a:r>
            <a:endParaRPr lang="ru-RU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628800"/>
            <a:ext cx="7467600" cy="4419600"/>
          </a:xfrm>
        </p:spPr>
        <p:txBody>
          <a:bodyPr/>
          <a:lstStyle/>
          <a:p>
            <a:r>
              <a:rPr lang="ru-RU" dirty="0" smtClean="0"/>
              <a:t>Истоки промысла</a:t>
            </a:r>
          </a:p>
          <a:p>
            <a:r>
              <a:rPr lang="ru-RU" dirty="0" smtClean="0"/>
              <a:t>Особенности промысла</a:t>
            </a:r>
          </a:p>
          <a:p>
            <a:r>
              <a:rPr lang="ru-RU" dirty="0" smtClean="0"/>
              <a:t>Технологии создания</a:t>
            </a:r>
          </a:p>
          <a:p>
            <a:r>
              <a:rPr lang="ru-RU" dirty="0" smtClean="0"/>
              <a:t>Виды росписи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24844" y="2497460"/>
            <a:ext cx="6885384" cy="183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79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9620"/>
            <a:ext cx="7239000" cy="1143000"/>
          </a:xfrm>
        </p:spPr>
        <p:txBody>
          <a:bodyPr/>
          <a:lstStyle/>
          <a:p>
            <a:r>
              <a:rPr lang="ru-RU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Истоки промысла</a:t>
            </a:r>
            <a:endParaRPr lang="ru-RU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467600" cy="44196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Знаменитая роспись хохлома не только выглядит сказочно, но и рождение такого искусства окружено легендами и оплетено волшебством.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66" y="4176464"/>
            <a:ext cx="3607834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09" y="4185592"/>
            <a:ext cx="3622815" cy="241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03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-243408"/>
            <a:ext cx="7239000" cy="1143000"/>
          </a:xfrm>
        </p:spPr>
        <p:txBody>
          <a:bodyPr/>
          <a:lstStyle/>
          <a:p>
            <a:r>
              <a:rPr lang="ru-RU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Истоки промысла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7992888" cy="604867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6"/>
                </a:solidFill>
              </a:rPr>
              <a:t>Хохлома</a:t>
            </a:r>
            <a:r>
              <a:rPr lang="ru-RU" dirty="0" smtClean="0"/>
              <a:t> </a:t>
            </a:r>
            <a:r>
              <a:rPr lang="ru-RU" dirty="0"/>
              <a:t>— русский народный промысел, истоки которого берут свое начало в округе славного и величавого Великого Новгорода.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Давно</a:t>
            </a:r>
            <a:r>
              <a:rPr lang="ru-RU" dirty="0"/>
              <a:t>, на берегу живописной реки, в нижегородской округе, жил</a:t>
            </a:r>
            <a:r>
              <a:rPr lang="ru-RU" b="1" dirty="0">
                <a:solidFill>
                  <a:schemeClr val="accent6"/>
                </a:solidFill>
              </a:rPr>
              <a:t> умелец </a:t>
            </a:r>
            <a:r>
              <a:rPr lang="ru-RU" dirty="0"/>
              <a:t>с «золотыми руками». Он искусно вырезал из дерева ложки-плошки, а потом раскрашивал их волшебным образом, да так, что всем казалось, будто они сделаны из чистого золота!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Слава </a:t>
            </a:r>
            <a:r>
              <a:rPr lang="ru-RU" dirty="0"/>
              <a:t>о народном умельце быстро разнеслась по округе, а потом докатилась и до самого царя. Правитель был рассержен, почему такой талантливый мастер, и вдруг не у него в услужении при дворе. Послал тогда царь служивых в глухие леса, чтоб доставить искусника ко двору. Искали прислужники мастера, а он словно сквозь землю провалился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А случилось следующее: умелец волшебным образом узнал, что идут за ним слуги царя, и скрылся из виду, да так, что никогда его больше и не видели. Но перед уходом обучил он своему </a:t>
            </a:r>
            <a:r>
              <a:rPr lang="ru-RU" b="1" dirty="0">
                <a:solidFill>
                  <a:schemeClr val="accent6"/>
                </a:solidFill>
              </a:rPr>
              <a:t>мастерству добрых людей</a:t>
            </a:r>
            <a:r>
              <a:rPr lang="ru-RU" dirty="0"/>
              <a:t>, чтобы в каждой избе плошки да ложки сверкали золотом.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395536" y="2599064"/>
            <a:ext cx="2016224" cy="6480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ЛЕГЕНДА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848" y="1421104"/>
            <a:ext cx="2880320" cy="193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085" y="1439764"/>
            <a:ext cx="2570050" cy="189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81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-315416"/>
            <a:ext cx="7239000" cy="1143000"/>
          </a:xfrm>
        </p:spPr>
        <p:txBody>
          <a:bodyPr/>
          <a:lstStyle/>
          <a:p>
            <a:r>
              <a:rPr lang="ru-RU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Истоки промысла</a:t>
            </a:r>
            <a:endParaRPr lang="ru-RU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695" y="1556792"/>
            <a:ext cx="4608512" cy="489654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На </a:t>
            </a:r>
            <a:r>
              <a:rPr lang="ru-RU" dirty="0"/>
              <a:t>самом деле же есть научный факт, что роспись по дереву и особую технологию принесли на Заволжье раскольники, которые бежали, спасаясь от жестокого царского гнета.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Среди </a:t>
            </a:r>
            <a:r>
              <a:rPr lang="ru-RU" dirty="0"/>
              <a:t>беглых раскольников было немало искусных умельцев, иконописцев, художников. Они и научили местное население такой необыкновенной росписи.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Красиво </a:t>
            </a:r>
            <a:r>
              <a:rPr lang="ru-RU" dirty="0"/>
              <a:t>раскрашенную посуду продавали в большом торговом селе, которое называлось Хохлома. </a:t>
            </a:r>
            <a:endParaRPr lang="ru-RU" dirty="0"/>
          </a:p>
        </p:txBody>
      </p:sp>
      <p:pic>
        <p:nvPicPr>
          <p:cNvPr id="4100" name="Picture 4" descr="C:\Users\Охрана\Desktop\067_001511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988299" cy="27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935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9372"/>
            <a:ext cx="7918648" cy="114300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Особенности промысла</a:t>
            </a:r>
            <a:endParaRPr lang="ru-RU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68760"/>
            <a:ext cx="7467600" cy="4419600"/>
          </a:xfrm>
        </p:spPr>
        <p:txBody>
          <a:bodyPr/>
          <a:lstStyle/>
          <a:p>
            <a:pPr marL="0" indent="0" algn="ctr">
              <a:buNone/>
            </a:pPr>
            <a:r>
              <a:rPr lang="ru-RU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Характерные черты хохломской росписи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</a:t>
            </a:r>
          </a:p>
          <a:p>
            <a:pPr algn="just"/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1) определенная </a:t>
            </a:r>
            <a:r>
              <a:rPr lang="ru-RU" dirty="0"/>
              <a:t>цветовая гамма рисунка с использованием всего лишь нескольких сочных </a:t>
            </a:r>
            <a:r>
              <a:rPr lang="ru-RU" dirty="0" smtClean="0"/>
              <a:t>оттенков (популярное сочетание красного и золотого);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17032"/>
            <a:ext cx="309634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66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04664"/>
            <a:ext cx="7467600" cy="44196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2) высокая </a:t>
            </a:r>
            <a:r>
              <a:rPr lang="ru-RU" dirty="0"/>
              <a:t>художественность </a:t>
            </a:r>
            <a:r>
              <a:rPr lang="ru-RU" dirty="0" smtClean="0"/>
              <a:t>рисунка (наличие множества мелких деталей);</a:t>
            </a:r>
            <a:endParaRPr lang="ru-RU" dirty="0"/>
          </a:p>
        </p:txBody>
      </p:sp>
      <p:pic>
        <p:nvPicPr>
          <p:cNvPr id="6147" name="Picture 3" descr="C:\Users\Охрана\Desktop\Роспись-хохломой-1024x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4660776" cy="466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092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76672"/>
            <a:ext cx="7467600" cy="44196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3) </a:t>
            </a:r>
            <a:r>
              <a:rPr lang="ru-RU" dirty="0"/>
              <a:t>исключительно ручная </a:t>
            </a:r>
            <a:r>
              <a:rPr lang="ru-RU" dirty="0" smtClean="0"/>
              <a:t>работа (работа тонкая и кропотливая);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5112568" cy="397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983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04664"/>
            <a:ext cx="7467600" cy="44196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4) </a:t>
            </a:r>
            <a:r>
              <a:rPr lang="ru-RU" dirty="0"/>
              <a:t>отсутствие строгой геометрии, плавность форм и линий</a:t>
            </a:r>
            <a:endParaRPr lang="ru-RU" dirty="0"/>
          </a:p>
        </p:txBody>
      </p:sp>
      <p:pic>
        <p:nvPicPr>
          <p:cNvPr id="10242" name="Picture 2" descr="C:\Users\Охрана\Desktop\Изящная-хохлома-1024x7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740896" cy="409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868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186</TotalTime>
  <Words>614</Words>
  <Application>Microsoft Office PowerPoint</Application>
  <PresentationFormat>Экран (4:3)</PresentationFormat>
  <Paragraphs>71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Thermal</vt:lpstr>
      <vt:lpstr>Хохломская роспись</vt:lpstr>
      <vt:lpstr>Содержание </vt:lpstr>
      <vt:lpstr>Истоки промысла</vt:lpstr>
      <vt:lpstr>Истоки промысла</vt:lpstr>
      <vt:lpstr>Истоки промысла</vt:lpstr>
      <vt:lpstr>Особенности промысла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Технология создания</vt:lpstr>
      <vt:lpstr>Типы хохломской росписи</vt:lpstr>
      <vt:lpstr>Виды орнамента при верховом типе письма </vt:lpstr>
      <vt:lpstr>Презентация PowerPoint</vt:lpstr>
      <vt:lpstr>Презентация PowerPoint</vt:lpstr>
      <vt:lpstr>Виды фонового типа хохломской росписи</vt:lpstr>
      <vt:lpstr>Рисуют дети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Хохломская роспись</dc:title>
  <dc:creator>Охрана</dc:creator>
  <cp:lastModifiedBy>Охрана</cp:lastModifiedBy>
  <cp:revision>10</cp:revision>
  <dcterms:created xsi:type="dcterms:W3CDTF">2018-01-25T06:49:38Z</dcterms:created>
  <dcterms:modified xsi:type="dcterms:W3CDTF">2018-01-25T09:56:33Z</dcterms:modified>
</cp:coreProperties>
</file>