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57" r:id="rId4"/>
    <p:sldId id="260" r:id="rId5"/>
    <p:sldId id="261" r:id="rId6"/>
    <p:sldId id="262" r:id="rId7"/>
    <p:sldId id="269" r:id="rId8"/>
    <p:sldId id="266" r:id="rId9"/>
    <p:sldId id="267" r:id="rId10"/>
    <p:sldId id="271" r:id="rId11"/>
    <p:sldId id="273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456" autoAdjust="0"/>
    <p:restoredTop sz="94660"/>
  </p:normalViewPr>
  <p:slideViewPr>
    <p:cSldViewPr>
      <p:cViewPr varScale="1">
        <p:scale>
          <a:sx n="67" d="100"/>
          <a:sy n="67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55D5C-B0B3-4C2A-91D8-656E67D481D2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F9761-F460-4D49-BBCB-36B456948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F9761-F460-4D49-BBCB-36B456948BE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2C9E-9620-4AB6-B9D4-71D29624A2FE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623D3-5CF7-4400-8BA1-FACD9746083A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9DC-D83C-4581-8EB6-FF37032FCDDB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F952-6B38-4E62-B80B-CAAC016F8840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4DE40-FD61-4759-BFC0-6F093C35AA2D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882F-DABE-4FB0-A060-4D380C9F6DFC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3943-A849-422A-BF38-DBC6455FAD55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EF3-AF09-4D84-BF12-94EF275C3337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4896-5F68-44F0-9DA5-6D59DD153FF8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AC82-0765-4367-B729-78B0F7201B65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0C6C-1415-44D9-BAD7-A56F6BC50652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59DA2-4133-4509-95FA-3A88642AA9B6}" type="datetime1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http://house.ml/wp-content/uploads/2015/11/Logo_v_0.4.pn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edem\Desktop\древо.pn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 b="12289"/>
          <a:stretch>
            <a:fillRect/>
          </a:stretch>
        </p:blipFill>
        <p:spPr bwMode="auto">
          <a:xfrm>
            <a:off x="1714480" y="0"/>
            <a:ext cx="6190787" cy="6525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6516724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Предметная область: 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«Начальное образование»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290"/>
            <a:ext cx="7531770" cy="10715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Чистенская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 – гимназия» Симферопольского района Республики Крым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БОУ с.Чистенькое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78069"/>
          <a:stretch>
            <a:fillRect/>
          </a:stretch>
        </p:blipFill>
        <p:spPr bwMode="auto">
          <a:xfrm>
            <a:off x="7643834" y="357166"/>
            <a:ext cx="1859636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868144" y="4365104"/>
            <a:ext cx="3024336" cy="22860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Работу выполнила: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ученица 2-б класса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Исмаилова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Саиде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Джаферовна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МБОУ «Чистенская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школа-гимназия»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Сейтжалил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Гульнара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Рефатовна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истории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МБОУ «Чистенская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школа-гимназия»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2214554"/>
            <a:ext cx="8676456" cy="1800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«Родословная моей семьи</a:t>
            </a:r>
            <a:endParaRPr kumimoji="0" lang="ru-RU" sz="4800" b="1" i="1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6" name="Picture 2" descr="Картинки по запросу семейный альбом картинка"/>
          <p:cNvPicPr>
            <a:picLocks noChangeAspect="1" noChangeArrowheads="1"/>
          </p:cNvPicPr>
          <p:nvPr/>
        </p:nvPicPr>
        <p:blipFill>
          <a:blip r:embed="rId6" cstate="print"/>
          <a:srcRect l="6300" r="5501"/>
          <a:stretch>
            <a:fillRect/>
          </a:stretch>
        </p:blipFill>
        <p:spPr bwMode="auto">
          <a:xfrm rot="21153317">
            <a:off x="401985" y="3682011"/>
            <a:ext cx="2957513" cy="2514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6286520"/>
            <a:ext cx="1428760" cy="2857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2017 год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edem\Desktop\древо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 b="12289"/>
          <a:stretch>
            <a:fillRect/>
          </a:stretch>
        </p:blipFill>
        <p:spPr bwMode="auto">
          <a:xfrm>
            <a:off x="683568" y="-883738"/>
            <a:ext cx="7344816" cy="774173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4417" y="1196752"/>
            <a:ext cx="3317451" cy="50735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Прадедушка: 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Умеров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Рефат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1920 года рождения.  Родился в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г.Карасубазар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(Белогорск) Республика Крым. Участник боевых действий  в Финской войне и Великой Отечественной войне.  В мирное время собирал автобусы «Таджикистан».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500694" y="1196752"/>
            <a:ext cx="3391786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Прабабушка: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Умерова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(Муратова)  Сабрие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Алиевна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1929 (1927) года рождения.  Родилась в с.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Тавдаир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Крымская АССР. Перенесла все тяготы детей военного времени: голод, потеря родителей, детский дом, Фабричное заводское Училище в г. Ташкенте. Воспитали троих детей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Гульнара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1949 г.р., Решат, 1952 г.р., Лиля, 1956 г.р.).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века в век три поколения умели чтить закон родства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edem\Desktop\древо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 b="12289"/>
          <a:stretch>
            <a:fillRect/>
          </a:stretch>
        </p:blipFill>
        <p:spPr bwMode="auto">
          <a:xfrm>
            <a:off x="2699792" y="-459432"/>
            <a:ext cx="6942265" cy="73174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 ветви на древе одном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3816424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Прадедушка: </a:t>
            </a:r>
          </a:p>
          <a:p>
            <a:pPr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Сейтжалилов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Ибраим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1913 года рождения,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уроженец селения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Уркуста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(ныне Передовое, Крым).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Прабабушка: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Сейтжелилова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(Ганиева) Саиде. Родилась тоже в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селении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Уркуста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1913 году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вырастили и воспитали пятерых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детей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Шакир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, 1937 г.р.,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1939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г.р.,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Мерьем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1942 г.р.,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Шевкет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1945</a:t>
            </a:r>
          </a:p>
          <a:p>
            <a:pPr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г.р.,Исмаил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1949 г.р.).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Мужчины все были водителями.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074" name="Picture 2" descr="https://im0-tub-ru.yandex.net/i?id=a70347d231ceace4ece6809636174466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3360445" cy="473719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edem\Desktop\древо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 b="12289"/>
          <a:stretch>
            <a:fillRect/>
          </a:stretch>
        </p:blipFill>
        <p:spPr bwMode="auto">
          <a:xfrm>
            <a:off x="1835696" y="0"/>
            <a:ext cx="7308304" cy="6643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Продолжение следует…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600200"/>
            <a:ext cx="3532952" cy="49971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Мне удалось создать древо трех поколений. А я хочу  узнать больше. У меня очень много родственников о которых я узнаю от своей бабушки. Живут у меня родственники в разных странах: Киргизия, Таджикистан, Узбекистан, Франция, Украина. 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Мне очень бы хотелось , чтобы память о нашей родословной была бессмертна.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 descr="http://zaichenko.ucoz.ru/1299091673_0203f0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2954935" cy="371477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683568" y="5143512"/>
            <a:ext cx="3459804" cy="13818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на свете недавно живу и историю знаю по книжкам…</a:t>
            </a:r>
            <a:endParaRPr lang="ru-RU" i="1" dirty="0">
              <a:ln>
                <a:solidFill>
                  <a:schemeClr val="tx1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edem\Desktop\древо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 b="12289"/>
          <a:stretch>
            <a:fillRect/>
          </a:stretch>
        </p:blipFill>
        <p:spPr bwMode="auto">
          <a:xfrm>
            <a:off x="0" y="-198640"/>
            <a:ext cx="6694843" cy="7056640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357158" y="2285992"/>
            <a:ext cx="2643206" cy="128588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071546"/>
            <a:ext cx="5715040" cy="39290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0363" indent="-96838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Немного о своей семье;</a:t>
            </a:r>
          </a:p>
          <a:p>
            <a:pPr marL="360363" indent="-96838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Бабушка рядышком с дедушкой;</a:t>
            </a:r>
          </a:p>
          <a:p>
            <a:pPr marL="360363" indent="-96838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Мои прабабушки и прадедушки;</a:t>
            </a:r>
          </a:p>
          <a:p>
            <a:pPr marL="360363" indent="-96838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Три ветви на древе одном;</a:t>
            </a:r>
          </a:p>
          <a:p>
            <a:pPr marL="360363" indent="-96838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edem\Desktop\древо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 b="12289"/>
          <a:stretch>
            <a:fillRect/>
          </a:stretch>
        </p:blipFill>
        <p:spPr bwMode="auto">
          <a:xfrm>
            <a:off x="0" y="-198640"/>
            <a:ext cx="6694843" cy="7056640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179512" y="1124744"/>
            <a:ext cx="3071834" cy="128588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23528" y="3933056"/>
            <a:ext cx="2857520" cy="128588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428604"/>
            <a:ext cx="5152086" cy="2500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0363" indent="-96838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своей родословной.</a:t>
            </a:r>
          </a:p>
          <a:p>
            <a:pPr marL="360363" indent="-96838" algn="ctr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генеалогического древа.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3286124"/>
            <a:ext cx="5176026" cy="29511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Собрать материал, в том числе и архивный, о своей семье;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Создать семейную летопись;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Познакомиться с семейными традициями ;</a:t>
            </a:r>
          </a:p>
          <a:p>
            <a:pPr>
              <a:buFont typeface="Arial" pitchFamily="34" charset="0"/>
              <a:buChar char="•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edem\Desktop\древо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 b="12289"/>
          <a:stretch>
            <a:fillRect/>
          </a:stretch>
        </p:blipFill>
        <p:spPr bwMode="auto">
          <a:xfrm>
            <a:off x="2637612" y="0"/>
            <a:ext cx="65063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Немного о своей семье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4429156" cy="40005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Исмаилова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Саиде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Джаферовна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Мне 8 лет.    Я учусь во 2-б классе    МБОУ «Чистенская школа – гимназия». 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	Меня назвали Саиде в честь моей прабабушки по линии матери. 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	Мое имя с арабского означает «счастливая».</a:t>
            </a:r>
          </a:p>
        </p:txBody>
      </p:sp>
      <p:pic>
        <p:nvPicPr>
          <p:cNvPr id="13314" name="Picture 2" descr="Картинки по запросу веточка без 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9633">
            <a:off x="715753" y="5296528"/>
            <a:ext cx="4762500" cy="174734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" name="Picture 2" descr="http://moziru.com/images/dress-clipart-school-uniform-19.jpg"/>
          <p:cNvPicPr>
            <a:picLocks noChangeAspect="1" noChangeArrowheads="1"/>
          </p:cNvPicPr>
          <p:nvPr/>
        </p:nvPicPr>
        <p:blipFill>
          <a:blip r:embed="rId4" cstate="print"/>
          <a:srcRect b="6757"/>
          <a:stretch>
            <a:fillRect/>
          </a:stretch>
        </p:blipFill>
        <p:spPr bwMode="auto">
          <a:xfrm>
            <a:off x="6143636" y="1500174"/>
            <a:ext cx="2474702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edem\Desktop\древо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 b="12289"/>
          <a:stretch>
            <a:fillRect/>
          </a:stretch>
        </p:blipFill>
        <p:spPr bwMode="auto">
          <a:xfrm>
            <a:off x="2591272" y="0"/>
            <a:ext cx="6552728" cy="69068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Мой брат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428685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У меня есть старший</a:t>
            </a:r>
          </a:p>
          <a:p>
            <a:pPr marL="514350" indent="-51435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брат Исмаилов Эдем.</a:t>
            </a:r>
          </a:p>
          <a:p>
            <a:pPr marL="514350" indent="-51435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Ему 16 лет. </a:t>
            </a:r>
          </a:p>
          <a:p>
            <a:pPr marL="514350" indent="-51435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Сейчас он учится в 11</a:t>
            </a:r>
          </a:p>
          <a:p>
            <a:pPr marL="514350" indent="-51435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классе. У него хорошие </a:t>
            </a:r>
          </a:p>
          <a:p>
            <a:pPr marL="514350" indent="-51435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спортивные результаты,</a:t>
            </a:r>
          </a:p>
          <a:p>
            <a:pPr marL="514350" indent="-51435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он хорошо танцует.</a:t>
            </a:r>
          </a:p>
          <a:p>
            <a:pPr marL="514350" indent="-51435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Я горжусь им!</a:t>
            </a:r>
          </a:p>
          <a:p>
            <a:pPr marL="514350" indent="-514350">
              <a:buFont typeface="+mj-lt"/>
              <a:buAutoNum type="arabicPeriod"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42910" y="5214950"/>
            <a:ext cx="3643338" cy="164305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" name="Picture 2" descr="https://img3.stockfresh.com/files/k/kakigori/m/22/5180484_stock-vector-brown-haired-graduation-boy.jpg"/>
          <p:cNvPicPr>
            <a:picLocks noChangeAspect="1" noChangeArrowheads="1"/>
          </p:cNvPicPr>
          <p:nvPr/>
        </p:nvPicPr>
        <p:blipFill>
          <a:blip r:embed="rId4"/>
          <a:srcRect l="13245" r="8939"/>
          <a:stretch>
            <a:fillRect/>
          </a:stretch>
        </p:blipFill>
        <p:spPr bwMode="auto">
          <a:xfrm>
            <a:off x="5429256" y="1643050"/>
            <a:ext cx="3357586" cy="43148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edem\Desktop\древо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 b="12289"/>
          <a:stretch>
            <a:fillRect/>
          </a:stretch>
        </p:blipFill>
        <p:spPr bwMode="auto">
          <a:xfrm>
            <a:off x="1954044" y="0"/>
            <a:ext cx="65063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Дороже мамы и папы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свете нет никого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4104456" cy="4493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Папа: Исмаилов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Джафер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Мустафаевич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1971 года рождения. Он мастер на все  руки.  Хобби отца: занимается  садоводством.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Мама: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Исмаилова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(Сейтжалил)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Эльзара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Шевкетовна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1976 года рождения. Работает в школе.</a:t>
            </a:r>
          </a:p>
          <a:p>
            <a:pPr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Родители рождены в Средней Азии: папа – в Самарканде  (Узбекистан), мама - в г. Чкаловске  (Таджикистан).</a:t>
            </a:r>
          </a:p>
          <a:p>
            <a:pPr>
              <a:buFont typeface="Wingdings" pitchFamily="2" charset="2"/>
              <a:buChar char="v"/>
            </a:pPr>
            <a:endParaRPr lang="ru-RU" sz="19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boombob.ru/img/picture/May/19/feed20480ead099f6d7bcbce2785ba8b/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6275">
            <a:off x="5292080" y="3789040"/>
            <a:ext cx="385192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1266" name="Picture 2" descr="http://razvitierebenka.info/wp-content/gallery/kartochki-dlya-chteniya/%D0%A7%D0%B8%D1%82%D0%B0%D0%B5%D0%BC-%D1%81%D0%BE%D1%87%D0%B5%D1%82%D0%B0%D0%BD%D0%B8%D1%8F-%D1%81%D0%BB%D0%BE%D0%B22.jpeg"/>
          <p:cNvPicPr>
            <a:picLocks noChangeAspect="1" noChangeArrowheads="1"/>
          </p:cNvPicPr>
          <p:nvPr/>
        </p:nvPicPr>
        <p:blipFill>
          <a:blip r:embed="rId4"/>
          <a:srcRect l="10917" r="9029" b="15893"/>
          <a:stretch>
            <a:fillRect/>
          </a:stretch>
        </p:blipFill>
        <p:spPr bwMode="auto">
          <a:xfrm>
            <a:off x="4714876" y="1928802"/>
            <a:ext cx="4137572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edem\Desktop\древо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 b="12289"/>
          <a:stretch>
            <a:fillRect/>
          </a:stretch>
        </p:blipFill>
        <p:spPr bwMode="auto">
          <a:xfrm>
            <a:off x="35496" y="0"/>
            <a:ext cx="6506388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3960440" cy="2088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Бабушка: Сейтжалил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Умерова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Гульнара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Рефатовна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Родилась в 1949 году в г. Ленинабаде  (Таджикистан). 50 лет работает в школе: от старшей вожатой до «Отличника Образования Таджикистана»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1043608" y="4005064"/>
            <a:ext cx="4032448" cy="2088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Дедушка:  Сейтжалил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Шевкет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Ему 73 года. Имеет статус  «дитя войны».   35 лет проработал водителем. У него есть медаль «Ветеран труда», и знак отличия»</a:t>
            </a:r>
          </a:p>
          <a:p>
            <a:pPr algn="just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Бабушка рядышком с дедушкой: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" name="Picture 2" descr="https://img3.stockfresh.com/files/u/urchenkojulia/m/52/3410444_stock-vector-happy-old-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71612"/>
            <a:ext cx="3405176" cy="3854916"/>
          </a:xfrm>
          <a:prstGeom prst="rect">
            <a:avLst/>
          </a:prstGeom>
          <a:noFill/>
        </p:spPr>
      </p:pic>
      <p:pic>
        <p:nvPicPr>
          <p:cNvPr id="10242" name="Picture 2" descr="Картинки по запросу ветка фиолетовая 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286380" y="3571876"/>
            <a:ext cx="3638905" cy="30838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edem\Desktop\древо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 b="12289"/>
          <a:stretch>
            <a:fillRect/>
          </a:stretch>
        </p:blipFill>
        <p:spPr bwMode="auto">
          <a:xfrm>
            <a:off x="-252537" y="-332656"/>
            <a:ext cx="7097079" cy="7190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Бабушка с дедушкой – старшие родители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600200"/>
            <a:ext cx="6000792" cy="50435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Дедушку звали Исмаилов Мустафа, 1942 года рождения. Родился в Крыму, уроженец Бахчисарая.  Бабушка: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Исмаилова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Гульнара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Куршутовна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, 1949 года рождения.  Родилась в Узбекистане.   И дедушка и бабушка, также как  и родители моей мамы, были водителем и учителем русского языка и литературы. Они воспитали пятерых детей: двух сыновей и трех  дочерей. Продолжение свое они видят  в своих внуках. Их у них семнадцать.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170" name="Picture 2" descr="https://st2.depositphotos.com/2747043/6890/v/450/depositphotos_68900535-stock-illustration-elderly-grandmother-grandfather-and-grandson.jpg"/>
          <p:cNvPicPr>
            <a:picLocks noChangeAspect="1" noChangeArrowheads="1"/>
          </p:cNvPicPr>
          <p:nvPr/>
        </p:nvPicPr>
        <p:blipFill>
          <a:blip r:embed="rId3"/>
          <a:srcRect l="13333" t="10000" r="13333" b="16666"/>
          <a:stretch>
            <a:fillRect/>
          </a:stretch>
        </p:blipFill>
        <p:spPr bwMode="auto">
          <a:xfrm>
            <a:off x="0" y="2428868"/>
            <a:ext cx="2714644" cy="271464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edem\Desktop\древо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 b="12289"/>
          <a:stretch>
            <a:fillRect/>
          </a:stretch>
        </p:blipFill>
        <p:spPr bwMode="auto">
          <a:xfrm>
            <a:off x="0" y="-243409"/>
            <a:ext cx="8126060" cy="71963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Мои прабабушки и прадедушки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643050"/>
            <a:ext cx="36004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Я конечно не видела</a:t>
            </a:r>
          </a:p>
          <a:p>
            <a:pPr marL="514350" indent="-514350"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своих прабабушек и</a:t>
            </a:r>
          </a:p>
          <a:p>
            <a:pPr marL="514350" indent="-514350"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прадедушек. Но знаю,</a:t>
            </a:r>
          </a:p>
          <a:p>
            <a:pPr marL="514350" indent="-514350"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что они родились в</a:t>
            </a:r>
          </a:p>
          <a:p>
            <a:pPr marL="514350" indent="-514350"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Крыму, прадедушки </a:t>
            </a:r>
          </a:p>
          <a:p>
            <a:pPr marL="514350" indent="-514350"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воевали в годы Великой</a:t>
            </a:r>
          </a:p>
          <a:p>
            <a:pPr marL="514350" indent="-514350"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Отечественной войны, а</a:t>
            </a:r>
          </a:p>
          <a:p>
            <a:pPr marL="514350" indent="-514350"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прабабушки, как и весь</a:t>
            </a:r>
          </a:p>
          <a:p>
            <a:pPr marL="514350" indent="-514350"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народ, были  </a:t>
            </a:r>
          </a:p>
          <a:p>
            <a:pPr marL="514350" indent="-514350"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депортированы 18 мая</a:t>
            </a:r>
          </a:p>
          <a:p>
            <a:pPr marL="514350" indent="-514350"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1944 года в Среднюю </a:t>
            </a:r>
          </a:p>
          <a:p>
            <a:pPr marL="514350" indent="-514350"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Азию.</a:t>
            </a:r>
          </a:p>
          <a:p>
            <a:pPr marL="514350" indent="-514350">
              <a:buFont typeface="+mj-lt"/>
              <a:buAutoNum type="arabicPeriod"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146" name="Picture 2" descr="https://www.beesona.ru/upload/522/dec7f28681e94e89e58a6ad5848fb5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4388158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641</Words>
  <Application>Microsoft Office PowerPoint</Application>
  <PresentationFormat>Экран (4:3)</PresentationFormat>
  <Paragraphs>102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Предметная область:  «Начальное образование»</vt:lpstr>
      <vt:lpstr>Слайд 2</vt:lpstr>
      <vt:lpstr>Слайд 3</vt:lpstr>
      <vt:lpstr>Немного о своей семье</vt:lpstr>
      <vt:lpstr>Мой брат</vt:lpstr>
      <vt:lpstr>Дороже мамы и папы  не свете нет никого</vt:lpstr>
      <vt:lpstr>Бабушка рядышком с дедушкой:</vt:lpstr>
      <vt:lpstr>Бабушка с дедушкой – старшие родители</vt:lpstr>
      <vt:lpstr>Мои прабабушки и прадедушки </vt:lpstr>
      <vt:lpstr>Из века в век три поколения умели чтить закон родства</vt:lpstr>
      <vt:lpstr>Три ветви на древе одном</vt:lpstr>
      <vt:lpstr>Продолжение следует…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«Искусственное выращивание гриба вешенка в домашних условиях»</dc:title>
  <dc:creator>Admin 3.2</dc:creator>
  <cp:lastModifiedBy>Эдем</cp:lastModifiedBy>
  <cp:revision>96</cp:revision>
  <dcterms:created xsi:type="dcterms:W3CDTF">2017-03-09T10:55:25Z</dcterms:created>
  <dcterms:modified xsi:type="dcterms:W3CDTF">2018-01-30T18:51:09Z</dcterms:modified>
</cp:coreProperties>
</file>