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8" r:id="rId22"/>
    <p:sldId id="275" r:id="rId23"/>
    <p:sldId id="276" r:id="rId24"/>
    <p:sldId id="277" r:id="rId25"/>
    <p:sldId id="278" r:id="rId26"/>
    <p:sldId id="279" r:id="rId27"/>
    <p:sldId id="280" r:id="rId28"/>
    <p:sldId id="289" r:id="rId29"/>
    <p:sldId id="281" r:id="rId30"/>
    <p:sldId id="282" r:id="rId31"/>
    <p:sldId id="283" r:id="rId32"/>
    <p:sldId id="290" r:id="rId33"/>
    <p:sldId id="284" r:id="rId34"/>
    <p:sldId id="285" r:id="rId35"/>
    <p:sldId id="286" r:id="rId36"/>
    <p:sldId id="287" r:id="rId37"/>
    <p:sldId id="291" r:id="rId38"/>
    <p:sldId id="292" r:id="rId39"/>
    <p:sldId id="293" r:id="rId40"/>
    <p:sldId id="294" r:id="rId41"/>
    <p:sldId id="295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талья" initials="Н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8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18D2-1403-496F-BE8A-997BFB8ECD23}" type="datetimeFigureOut">
              <a:rPr lang="ru-RU" smtClean="0"/>
              <a:pPr/>
              <a:t>30.09.2017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550C-4BAF-4B97-8782-8E5C707FFDB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251520" y="260648"/>
            <a:ext cx="8640960" cy="64087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Picture 2" descr="ldw_af_ (84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283960" cy="6200249"/>
          </a:xfrm>
          <a:prstGeom prst="rect">
            <a:avLst/>
          </a:prstGeom>
          <a:noFill/>
        </p:spPr>
      </p:pic>
      <p:pic>
        <p:nvPicPr>
          <p:cNvPr id="17" name="Picture 12" descr="ОСЕННИЙ ДЕКОР (80)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31840" cy="3186648"/>
          </a:xfrm>
          <a:prstGeom prst="rect">
            <a:avLst/>
          </a:prstGeom>
          <a:noFill/>
        </p:spPr>
      </p:pic>
      <p:pic>
        <p:nvPicPr>
          <p:cNvPr id="19" name="Picture 12" descr="ОСЕННИЙ ДЕКОР (80)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984756" y="-27404"/>
            <a:ext cx="3131840" cy="3186648"/>
          </a:xfrm>
          <a:prstGeom prst="rect">
            <a:avLst/>
          </a:prstGeom>
          <a:noFill/>
        </p:spPr>
      </p:pic>
      <p:pic>
        <p:nvPicPr>
          <p:cNvPr id="20" name="Picture 12" descr="ОСЕННИЙ ДЕКОР (80)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012160" y="3671352"/>
            <a:ext cx="3131840" cy="3186648"/>
          </a:xfrm>
          <a:prstGeom prst="rect">
            <a:avLst/>
          </a:prstGeom>
          <a:noFill/>
        </p:spPr>
      </p:pic>
      <p:pic>
        <p:nvPicPr>
          <p:cNvPr id="13" name="Picture 12" descr="ОСЕННИЙ ДЕКОР (80)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7404" y="3698756"/>
            <a:ext cx="3131840" cy="318664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18D2-1403-496F-BE8A-997BFB8ECD23}" type="datetimeFigureOut">
              <a:rPr lang="ru-RU" smtClean="0"/>
              <a:pPr/>
              <a:t>30.09.2017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550C-4BAF-4B97-8782-8E5C707FFDB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251520" y="260648"/>
            <a:ext cx="8640960" cy="64087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130" name="Picture 10" descr="ОСЕННИЙ ДЕКОР (91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157192"/>
            <a:ext cx="4762500" cy="1905000"/>
          </a:xfrm>
          <a:prstGeom prst="rect">
            <a:avLst/>
          </a:prstGeom>
          <a:noFill/>
        </p:spPr>
      </p:pic>
      <p:pic>
        <p:nvPicPr>
          <p:cNvPr id="12" name="Picture 2" descr="ldw_af_ (84)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20704109">
            <a:off x="611560" y="332656"/>
            <a:ext cx="7283960" cy="620024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18D2-1403-496F-BE8A-997BFB8ECD23}" type="datetimeFigureOut">
              <a:rPr lang="ru-RU" smtClean="0"/>
              <a:pPr/>
              <a:t>30.09.2017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550C-4BAF-4B97-8782-8E5C707FFDB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251520" y="260648"/>
            <a:ext cx="8640960" cy="64087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12" descr="ОСЕННИЙ ДЕКОР (80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31840" cy="3186648"/>
          </a:xfrm>
          <a:prstGeom prst="rect">
            <a:avLst/>
          </a:prstGeom>
          <a:noFill/>
        </p:spPr>
      </p:pic>
      <p:pic>
        <p:nvPicPr>
          <p:cNvPr id="8" name="Picture 8" descr="ОСЕННИЙ ДЕКОР (80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9411" y="3467537"/>
            <a:ext cx="3361053" cy="3419872"/>
          </a:xfrm>
          <a:prstGeom prst="rect">
            <a:avLst/>
          </a:prstGeom>
          <a:noFill/>
        </p:spPr>
      </p:pic>
      <p:pic>
        <p:nvPicPr>
          <p:cNvPr id="9" name="Picture 2" descr="ldw_af_ (84)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4664"/>
            <a:ext cx="7283960" cy="620024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418D2-1403-496F-BE8A-997BFB8ECD23}" type="datetimeFigureOut">
              <a:rPr lang="ru-RU" smtClean="0"/>
              <a:pPr/>
              <a:t>30.09.2017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D550C-4BAF-4B97-8782-8E5C707FFD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1656183"/>
          </a:xfrm>
        </p:spPr>
        <p:txBody>
          <a:bodyPr>
            <a:noAutofit/>
          </a:bodyPr>
          <a:lstStyle/>
          <a:p>
            <a:r>
              <a:rPr lang="ru-RU" sz="10000" b="1" u="sng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Осенняя мелодия</a:t>
            </a:r>
            <a:endParaRPr lang="ru-RU" sz="10000" b="1" u="sng" dirty="0">
              <a:solidFill>
                <a:schemeClr val="accent2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725144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 воспитатель подготовительной группы МДОУ «Детский сад №110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общеразвивающего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вида»</a:t>
            </a:r>
          </a:p>
          <a:p>
            <a:pPr algn="r"/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Ярега Республика Коми </a:t>
            </a:r>
          </a:p>
          <a:p>
            <a:pPr algn="r"/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Багарьян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ЕкатеринаАлексеевна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 2016г.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27584" y="3140968"/>
            <a:ext cx="7632848" cy="79208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экологическое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воспитание)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4258816" cy="5256584"/>
          </a:xfrm>
        </p:spPr>
        <p:txBody>
          <a:bodyPr>
            <a:normAutofit/>
          </a:bodyPr>
          <a:lstStyle/>
          <a:p>
            <a:r>
              <a:rPr lang="ru-RU" sz="40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Закружила осень 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Рыжие метели,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Золотые листья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кленов полетели,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Закружится листьев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Пестрый хоровод, 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Заблестел на лужах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тонкий лед.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\Desktop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764704"/>
            <a:ext cx="4570943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539552" y="404813"/>
            <a:ext cx="4176464" cy="5328443"/>
          </a:xfrm>
        </p:spPr>
        <p:txBody>
          <a:bodyPr>
            <a:normAutofit/>
          </a:bodyPr>
          <a:lstStyle/>
          <a:p>
            <a:pPr algn="just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лесу в сентябре радует глаз рябина, ее алые ягоды после первых заморозков становятся слаще. Поэтому и зовут сентябрь «рябинником». В это время созревают на дубах желуди, на орешнике – орехи, на болоте – клюква.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764704"/>
            <a:ext cx="3528392" cy="4631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0"/>
            <a:ext cx="7704856" cy="3141663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сентябре в лесу пахнет прелью и грибами. На старых замшелых пнях появляются дружные семейки опят. Прикрытые золотыми, красными и лиловыми листьями прячутся в сухой траве подосиновики, лисички, сыроежки и грузди. «Грибок в кузовок – зимой будет пирожок».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podosinovik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852936"/>
            <a:ext cx="1768617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admin\Desktop\0_676dd_b706e102_-1-X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429000"/>
            <a:ext cx="1458162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admin\Desktop\three_golden_chanterelles_by_musicalcat-d2i0r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780928"/>
            <a:ext cx="1668016" cy="2224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admin\Desktop\gruzd-nastoyachiy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573016"/>
            <a:ext cx="1889787" cy="141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416824" cy="3514402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первых заморозков жизнь насекомых замирает. Не видно муравьев, они собираются в глубине муравейника и закрывают в него ходы.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Осенью все население шмелиной семьи вымирает, остаются только молодые шмели, которые, перезимовав, весной построят новое гнездо.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\Desktop\muravej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068960"/>
            <a:ext cx="4803089" cy="3360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admin\Desktop\536ac4cf77c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068960"/>
            <a:ext cx="1847975" cy="284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992888" cy="3168352"/>
          </a:xfrm>
        </p:spPr>
        <p:txBody>
          <a:bodyPr>
            <a:noAutofit/>
          </a:bodyPr>
          <a:lstStyle/>
          <a:p>
            <a:pPr algn="just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сентябре в лесу можно найти много выпавших перьев: птицы линяют, старые перья выпадают, а новые зимние окрашены более тускло. Это делает птиц незаметнее. В начале осени, когда насекомых становится меньше, улетают стрижи и ласточки, ведь они питаются только насекомыми. Другие птицы меняют корм: охотно клюют ягоды, плоды и зерна. Собираются в стаи, готовятся к отлету в теплые края журавли, грачи и кукушки. Последними улетают гуси, утки и лебеди. Пока водоемы не замерзли, корма им хватит. Зовут сентябрь «месяцем птичьих стай».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esktop\5251229_x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476121"/>
            <a:ext cx="4824536" cy="3213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548680"/>
            <a:ext cx="7992888" cy="3096344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Готовятся встретить суровую зиму звери. Строят норы, делают запасы. Белки и зайцы начинают линять – шубки менять с летних на зимние. У зимних шуб и мех погуще, попышней и цвет более подходит к зимней природе. Медведь по лесу бродит, ест спелые ягоды, орехи и желуди, нагуливает на зиму жирок. Кроты и мыши запасаются колосками. Барсук собирает коренья и грибы. Просушивает их возле своей норы, раскладывая на стволах деревьев. Белочка делает запасы в дуплах, в расщелинах коры и под корнями деревьев. Волк и лиса зимой не спят и запасов осенью не делают.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admin\Desktop\16-pic_page1_imag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05064"/>
            <a:ext cx="2664296" cy="1736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C:\Users\admin\Desktop\image_561303131703392685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645024"/>
            <a:ext cx="1959394" cy="2611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9" name="Picture 5" descr="C:\Users\admin\Desktop\709632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005064"/>
            <a:ext cx="2806204" cy="1756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4104456" cy="5386610"/>
          </a:xfrm>
        </p:spPr>
        <p:txBody>
          <a:bodyPr>
            <a:normAutofit/>
          </a:bodyPr>
          <a:lstStyle/>
          <a:p>
            <a:r>
              <a:rPr lang="ru-RU" sz="24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Осень</a:t>
            </a:r>
            <a:br>
              <a:rPr lang="ru-RU" sz="24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Осень – огненная белка.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желтых травах вдоль опушки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Подожгла кустарник мелкий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осинника верхушки.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стволам взбираясь быстро, 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Прячет на зиму орех,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Сыплет огненные искры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Рыжевато-красный мех.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 вершин слетая смело,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Удирая наутек, 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Зажигает то и дело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Золотистый огонек.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dmin\Desktop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548680"/>
            <a:ext cx="3774165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859216" cy="2736304"/>
          </a:xfrm>
        </p:spPr>
        <p:txBody>
          <a:bodyPr>
            <a:normAutofit/>
          </a:bodyPr>
          <a:lstStyle/>
          <a:p>
            <a:pPr algn="just"/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сентябре грибника да ягодники ходят по лесу с корзинками, туесками – собирают грибы и ягоды.</a:t>
            </a:r>
            <a:b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полей и огородов убирают урожай овощей: картофеля, капусты, свеклы, моркови. А в садах срывают с веток румяные спелые яблоки. В народе говорят: </a:t>
            </a:r>
            <a:b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Красна весна цветами, а осень плодами».</a:t>
            </a:r>
            <a:b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dmin\Desktop\11367845_48c8b9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24944"/>
            <a:ext cx="2304256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C:\Users\admin\Desktop\ph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221088"/>
            <a:ext cx="2545695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C:\Users\admin\Desktop\sxc.hu-1230863_86673861-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924944"/>
            <a:ext cx="2829672" cy="1892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3010346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урожай с полей убран, поле вспахивают. После вспашки земле удается накопить больше влаги за зиму, кроме того, погибают сорные травы, которые проросли осенью. В сентябре на полях сеют озимые хлеба – рожь и пшеницу. В конце осени озимые взойдут, и все поле станет ярко-зеленым. 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Данилов-Анатолий-Васильевич.-Озимы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8692" y="2636912"/>
            <a:ext cx="5339306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236227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Первого сентября дети идут в школу с ранцами и букетами осенних цветов – начинается учебный год.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Новый-рисунок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6832"/>
            <a:ext cx="6153579" cy="4151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920880" cy="538661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по применению: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презентация предназначена для детей старшего дошкольного возраста;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презентацию можно использовать как часть ООД, так и самостоятельно;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показывать презентацию можно целиком или по частям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 доступной форме дети знакомятся с особенностями каждого осеннего месяца;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презентация сопровождается народными приметами, пословицами, поговорками;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презентация может использоваться при коллективной и индивидуальной форме обучения и адресована как воспитателям, так и родителям;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презентация способствует развитию речи и логического мышления, активизирует внимание и память детей через вопросы и обобщающие задания.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5040559"/>
          </a:xfrm>
        </p:spPr>
        <p:txBody>
          <a:bodyPr numCol="2">
            <a:noAutofit/>
          </a:bodyPr>
          <a:lstStyle/>
          <a:p>
            <a:r>
              <a:rPr lang="ru-RU" sz="28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br>
              <a:rPr lang="ru-RU" sz="28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Лето целое старалась –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Одевалась, одевалась…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как осень подошла, 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 одежки отдала.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Сотню одежонок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Сложим мы в бочонок.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Кругла, рассыпчата, бела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стол она с полей пришла.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посоли ее немножко,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Ведь правда вкусная…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Красный нос в землю врос,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зеленый хвост снаружи.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 зеленый хвост не нужен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Нужен только красный нос.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Круглое, румяное,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расту на ветке: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Любят меня взрослые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маленькие детки.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488832" cy="4464495"/>
          </a:xfrm>
        </p:spPr>
        <p:txBody>
          <a:bodyPr>
            <a:normAutofit/>
          </a:bodyPr>
          <a:lstStyle/>
          <a:p>
            <a:pPr algn="l"/>
            <a:r>
              <a:rPr lang="ru-RU" sz="24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Вопросы: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Почему сентябрь называют «месяцем птичьих стай»?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Какие птицы готовятся к отлету в теплые края?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Как готовятся к зиме животные?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5" y="404665"/>
            <a:ext cx="3888432" cy="518492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67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Октябрь – </a:t>
            </a:r>
            <a:br>
              <a:rPr lang="ru-RU" sz="67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середина осенней поры. В старину этот месяц называли «листопадом», потому что с деревьев опадают увядшие, пожелтевшие листья. Если листья, осыпаясь, лягут изнанкою – к урожаю и теплой зиме, лицевой стороной вверх – к холодной зиме.</a:t>
            </a:r>
            <a:endParaRPr lang="ru-RU" sz="60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7003b343b8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764704"/>
            <a:ext cx="3600400" cy="4794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31224" cy="3312368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октябре часто идет холодный мелкий дождь, небо заволакивают серые облака, травы от дождя буреют, цветы вянут. В народе говорят: «От осени к лету поворота нету». По ночам бывают заморозки, и лужи затягиваются корочкой льда. Но характер у этого месяца переменчивый : он и плачет, и смеется. За день погода может измениться несколько раз: то солнышко ярко светит, то дождик надоедливо моросит, а то и первые снежинки запорхают.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\Desktop\731735_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068960"/>
            <a:ext cx="5040560" cy="3378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704856" cy="6178698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октябре звери в лесу продолжают готовиться к зиме. В лесные кладовые пропитание на всю зиму заготавливают, норы утепляют, шубки летние на зимние меняют. Еж нанизывает опавшие листья на иглы и устилает ими свою норку. У животных продолжается линька. Мех белки, зайца, горностая, ласки светлеет, чтобы на белом снегу зверьки стали незаметными для охотника, волка, лисы. А люди примечают: если шубки на животных раньше обычного становятся пушистыми и густыми, значит, зима придет ранняя. Бобры укрепляют плотины и ремонтируют свои хатки. Медведи в глухих лесных чащобах подыскивают место для берлоги, куда залягут с начала зимы на спячку. Лисица бродит по берегам рек и ручьев, высматривает молодых неопытных уточек.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Насекомые: жуки, пауки, мухи – забиваются в щелки в коре деревьев и кустов, прячутся под листвой, зимуют в сухих пнях и корягах.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165304"/>
          </a:xfrm>
        </p:spPr>
        <p:txBody>
          <a:bodyPr numCol="2">
            <a:normAutofit/>
          </a:bodyPr>
          <a:lstStyle/>
          <a:p>
            <a:r>
              <a:rPr lang="ru-RU" sz="24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Золотой клубочек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Загорелись, как пожар,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рябинах кисти,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Катится навстречу шар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осенних листьев.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его не узнаешь?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Приглядись-ка! Это еж!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Золотым клубочком стал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Хитрый ежик колкий,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Листья клена нанизал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свои иголки.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несет к себе домой,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Стелет на кроватку,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долгою зимой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Спать под елью сладко.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ему навеют сны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Снежные метели,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проспит он до весны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теплой колыбели.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esktop\hedgehog_autum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52936"/>
            <a:ext cx="352839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3874442"/>
          </a:xfrm>
        </p:spPr>
        <p:txBody>
          <a:bodyPr>
            <a:normAutofit/>
          </a:bodyPr>
          <a:lstStyle/>
          <a:p>
            <a:pPr algn="just"/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октябре улетают в теплые края перелетные птицы. Потянулись косяками, вереницами журавли, гуси, чайки. Если перелетные птицы низко к семье летят – к морозной зиме, а если высоко – к теплой. На рябинах пируют пролетные дрозды: поклюют ягодок рябины, отдохнут и улетают дальше на юг. «А когда гусь улетает, снег выпадает» – так народ примечает. А вот воробьи, вороны, сороки, дятлы, синицы остаются зимовать в наших краях. На осень и зиму многие из них прилетают поближе к человеческому жилью. Здесь и корма побольше раздобыть можно, и есть куда от ветра и мороза спрятаться.</a:t>
            </a:r>
            <a:endParaRPr lang="ru-RU" sz="1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admin\Desktop\0_18dadd_e59152d2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573016"/>
            <a:ext cx="4464496" cy="2986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4162474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 собирают последние плоды с огородов. Грибники по лесам бродят в надежде, что удастся найти поздние грибы: грузди, опята, сыроежки. Есть народная примета: «Появился поздний грибок – будет поздний снежок». Хозяйки в октябре рубят и заквашивают капусту. Не зря в народе говорят: «Сентябрь яблоками пропах, а октябрь – капустой», «Ни один рот без капусты не живет», «Крепкие сочные кочаны хрустят, сердце веселят». В старину домовитые хозяева в октябре избы чинили, чтобы холода в дом не проникли. Все щелочки замазывали. В народе поучали: «Вычини избу до Покрова (14 октября), не то не будет в доме тепла».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dmin\Desktop\ae60a0e4b6ceab85aa6011ad870d6b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861048"/>
            <a:ext cx="3919607" cy="2593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1268761"/>
            <a:ext cx="7992888" cy="3744416"/>
          </a:xfrm>
        </p:spPr>
        <p:txBody>
          <a:bodyPr>
            <a:noAutofit/>
          </a:bodyPr>
          <a:lstStyle/>
          <a:p>
            <a:pPr algn="l"/>
            <a:r>
              <a:rPr lang="ru-RU" sz="32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Вопросы: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Почему октябрь называли «листопадом»?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Почему говорят, что в октябре «семь погод на дворе»?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Кто укладывается спать на всю зиму?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Кто меняет на зиму шубку?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Кто делает запасы на зиму?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Кто зимует под листвой, в коре деревьев?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Чем занимаются люди в октябре?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4176464" cy="645333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67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Ноябрь 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последний месяц осени. Листва с деревьев облетела, травы побурели, поникли, цветы завяли. Зеленеют по-прежнему лишь ель и сосна. Пышный пестрый ковер листьев, устилавший землю, потемнел и поблек. Черными стали лесные тропинки в опустевшем лесу. Недаром зовут ноябрь в народе «чернотропом». Небо в ноябре по ночам уже морозно, а темное небо напоминает звездный шатер. Серебряным звоном зима начинается . Звонко хрустит молодой лед на лужах, промерзла земля, звенят на ветру ветви деревьев, в саду бойкие синички рассыпают серебряный звон. Играет ноябрь на ледяных гуслях, открывает ворота матушке-зиме. Эта пора в самом конце осени называется предзимьем или «серебряной осенью».</a:t>
            </a:r>
            <a:endParaRPr lang="ru-RU" sz="1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dmin\Desktop\f_17494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908719"/>
            <a:ext cx="3816424" cy="5088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692696"/>
            <a:ext cx="6768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Унылая пора! Очей очарованье!</a:t>
            </a: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Приятна мне твоя прощальная краса – </a:t>
            </a: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Люблю я пышное природы увяданье, </a:t>
            </a: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багрец и в золото одетые леса…</a:t>
            </a:r>
          </a:p>
          <a:p>
            <a:pPr algn="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А.С. Пушкин </a:t>
            </a:r>
          </a:p>
        </p:txBody>
      </p:sp>
      <p:pic>
        <p:nvPicPr>
          <p:cNvPr id="1027" name="Picture 3" descr="C:\Users\admin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924944"/>
            <a:ext cx="5328592" cy="3330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944215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родимый край покинут гуси,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Застынет лес у холода в плену,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Ноябрь ударит в ледяные гусли,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Встречая Государыню-зиму.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admin\Desktop\priblizhenie_vesny_1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36912"/>
            <a:ext cx="4811671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859216" cy="3456384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Тихо и пустынно в лесу. Не слышно звонких птичьих голосов. Попрятались в норы и дупла лесные обитатели. Медведь обычно перед снегопадом в берлогу залезает. Всю долгую зиму косолапый будет сладко спать, посасывая мохнатую лапу. Лисица старается пробраться в курятник, чтобы полакомиться курятиной.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Ноябрь называют «месяцем полных кладовых», ведь многие звери запаслись на зиму орехами, шишками, грибами и желудями. Есть пропитание -  никакой мороз не страшен.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admin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645024"/>
            <a:ext cx="3600400" cy="2389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admin\Desktop\3dd04dbd-e8b9-46cc-8235-9e20fa5d75c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7032"/>
            <a:ext cx="4165222" cy="2380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859216" cy="3240360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Улетели перелетные птицы в теплые края. Зато в ноябре прилетают в лес клесты, открывают свои кузницы: шишки клюют – жирок куют. Ведь у клестов зимой появляются птенчики. Снегири, синицы, щеглы прилетают в сады, клюют почки на кустарниках. В ноябре издавна отмечали люди «Синичкин день»: вешали за окно кусочек сала, мастерили кормушки и развешивали их возле домов на деревьях, сыпали птицам зернышки и хлебные крошки. В народе говорили: «Не велика птичка-синичка, а и то свой праздник знает».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admin\Desktop\0_b02fb_6f09954a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573016"/>
            <a:ext cx="4333164" cy="2884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1656183"/>
          </a:xfrm>
        </p:spPr>
        <p:txBody>
          <a:bodyPr numCol="2">
            <a:normAutofit fontScale="90000"/>
          </a:bodyPr>
          <a:lstStyle/>
          <a:p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снег прилег на крыши,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Опушил мехами сад.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Птичница в шубейке рыжей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Посчитать пришла цыплят.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Подходите без опаски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Всех попотчую пшеном,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Позабавлю песней, сказкой,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Приголублю перед сном!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в сарае не на шутку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Поднялся переполох.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Закричали куры, утки,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Удирая со всех ног.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 залился громким лаем,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Зазвенели голоса: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Эту птичницу мы знаем – 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хитрая лиса!</a:t>
            </a:r>
            <a:endParaRPr lang="ru-RU" sz="1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836712"/>
            <a:ext cx="6400800" cy="936104"/>
          </a:xfrm>
        </p:spPr>
        <p:txBody>
          <a:bodyPr>
            <a:normAutofit/>
          </a:bodyPr>
          <a:lstStyle/>
          <a:p>
            <a:r>
              <a:rPr lang="ru-RU" sz="28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Птичница - лиса</a:t>
            </a:r>
            <a:endParaRPr lang="ru-RU" sz="2800" b="1" i="1" u="sng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admin\Desktop\Animals_Wolves_and_Foxes_Ginger_fox_03313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717032"/>
            <a:ext cx="4193704" cy="2621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3528392" cy="5458618"/>
          </a:xfrm>
        </p:spPr>
        <p:txBody>
          <a:bodyPr>
            <a:normAutofit/>
          </a:bodyPr>
          <a:lstStyle/>
          <a:p>
            <a:r>
              <a:rPr lang="ru-RU" sz="24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 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в лесу голодный рыщет,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кустом зайчишку ищет?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за беленький клубок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кустом на землю лег?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присел на толстый сук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стучит: тук-тук, тук-тук?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там прыгает, шуршит,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Клювом шишки потрошит?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Голоском речистым, чистым – 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Клё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18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Клё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18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Клё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!» – 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поет со свистом.</a:t>
            </a:r>
            <a:endParaRPr lang="ru-RU" sz="1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admin\Desktop\479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04664"/>
            <a:ext cx="1536171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1" name="Picture 3" descr="C:\Users\admin\Desktop\1411229506_28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764704"/>
            <a:ext cx="1674605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Picture 4" descr="C:\Users\admin\Desktop\722057125455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140968"/>
            <a:ext cx="1747660" cy="2442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3" name="Picture 5" descr="C:\Users\admin\Desktop\154393-4c87a-36484207-m750x7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789040"/>
            <a:ext cx="1933299" cy="2486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2938338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Осенние работы закончились. Опустели поля и сады. Собраны в закрома овощи и фрукты, грибы и ягоды. Коров, овец, лошадей размещали в зимних стойлах. Собирались на посиделки – пели русские песни, пили чай из самовара, а женщины пряли, ткали, шили, вышивали. А долгими вечерами при свете лучины рассказывали бабушки внукам сказки.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admin\Desktop\a4c0811fd7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780928"/>
            <a:ext cx="4320480" cy="3521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5" name="Picture 3" descr="C:\Users\admin\Desktop\80671775_f4f41071ff2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780928"/>
            <a:ext cx="2456095" cy="3189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43608" y="836712"/>
            <a:ext cx="7128792" cy="5184577"/>
          </a:xfrm>
        </p:spPr>
        <p:txBody>
          <a:bodyPr>
            <a:normAutofit/>
          </a:bodyPr>
          <a:lstStyle/>
          <a:p>
            <a:pPr algn="l"/>
            <a:r>
              <a:rPr lang="ru-RU" sz="32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Вопросы: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Почему ноябрь называют «чернотропом»?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Какую пору ноября называют предзимьем? Почему?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Расскажите о погоде ноября.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Что делают в ноябре лесные обитатели?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Почему ноябрь называют «месяцем полных кладовых»?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Какие птицы прилетают в ноябре?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Как отмечают «Синичкин день»?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Какие занятия у людей в ноябре?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Обобщающие задания:</a:t>
            </a:r>
            <a:endParaRPr lang="ru-RU" sz="6000" b="1" i="1" u="sng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08721"/>
            <a:ext cx="7344816" cy="1800199"/>
          </a:xfrm>
        </p:spPr>
        <p:txBody>
          <a:bodyPr>
            <a:normAutofit/>
          </a:bodyPr>
          <a:lstStyle/>
          <a:p>
            <a:r>
              <a:rPr lang="ru-RU" sz="40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Составь рассказ о времени года с опорой на план:</a:t>
            </a:r>
            <a:endParaRPr lang="ru-RU" sz="4000" b="1" i="1" u="sng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708920"/>
            <a:ext cx="6800800" cy="2929880"/>
          </a:xfrm>
        </p:spPr>
        <p:txBody>
          <a:bodyPr>
            <a:normAutofit/>
          </a:bodyPr>
          <a:lstStyle/>
          <a:p>
            <a:pPr marL="342900" indent="-342900" algn="l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1.Осенние месяцы</a:t>
            </a:r>
          </a:p>
          <a:p>
            <a:pPr marL="342900" indent="-342900" algn="l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Приметы ранней и поздней осени</a:t>
            </a:r>
          </a:p>
          <a:p>
            <a:pPr marL="342900" indent="-342900" algn="l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Животный мир (подготовка к зиме)</a:t>
            </a:r>
          </a:p>
          <a:p>
            <a:pPr marL="342900" indent="-342900" algn="l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Осенние работы людей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908721"/>
            <a:ext cx="7200800" cy="1512167"/>
          </a:xfrm>
        </p:spPr>
        <p:txBody>
          <a:bodyPr>
            <a:normAutofit/>
          </a:bodyPr>
          <a:lstStyle/>
          <a:p>
            <a:r>
              <a:rPr lang="ru-RU" sz="40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«Четвертый лишний»</a:t>
            </a:r>
            <a:endParaRPr lang="ru-RU" sz="4000" b="1" i="1" u="sng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348880"/>
            <a:ext cx="7416824" cy="3672408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сентябрь, октябрь, ноябрь, март;</a:t>
            </a:r>
          </a:p>
          <a:p>
            <a:pPr algn="l"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картофель, яблоко, свекла, морковь;</a:t>
            </a:r>
          </a:p>
          <a:p>
            <a:pPr algn="l"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подосиновик, сыроежка, рябина, груздь;</a:t>
            </a:r>
          </a:p>
          <a:p>
            <a:pPr algn="l"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грач, стриж, ласточка, воробей;</a:t>
            </a:r>
          </a:p>
          <a:p>
            <a:pPr algn="l"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лиса, белка, горностай, заяц;</a:t>
            </a:r>
          </a:p>
          <a:p>
            <a:pPr algn="l"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белка, мышь-полевка, заяц, барсук.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403244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60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Сентябрь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первый осенний месяц, его зовут «запевалой осени», «златоцветом». Травы в лугах, полях и лесах высыхают, желтеют, становятся золотистой листва деревьев и кустарников.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620688"/>
            <a:ext cx="3878767" cy="495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08721"/>
            <a:ext cx="7486600" cy="864095"/>
          </a:xfrm>
        </p:spPr>
        <p:txBody>
          <a:bodyPr>
            <a:normAutofit/>
          </a:bodyPr>
          <a:lstStyle/>
          <a:p>
            <a:r>
              <a:rPr lang="ru-RU" sz="32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Заучивание стихотворения об осени</a:t>
            </a:r>
            <a:endParaRPr lang="ru-RU" sz="3200" b="1" i="1" u="sng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7560840" cy="3937992"/>
          </a:xfrm>
        </p:spPr>
        <p:txBody>
          <a:bodyPr numCol="2">
            <a:norm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Осень подойдет неслышно,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Тихо встанет у ворот.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огороде листик вишни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дорожку упадет.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первая примета,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от нас уходит лето.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вторая – куст малины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нитях белой паутины.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Чуть короче станет день,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Потемнеют облака,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Словно их накроет тень,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Станет пасмурной река – 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Третья верная примета: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Осень бродит близко где-то.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Ранним утром на поляны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Лягут белые туманы,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потом уж, жди не жди,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Моросящие дожди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Пеленой затянут просинь – 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Значит наступила ОСЕНЬ.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052736"/>
            <a:ext cx="7416824" cy="4586064"/>
          </a:xfrm>
        </p:spPr>
        <p:txBody>
          <a:bodyPr>
            <a:normAutofit/>
          </a:bodyPr>
          <a:lstStyle/>
          <a:p>
            <a:pPr algn="l"/>
            <a:r>
              <a:rPr lang="ru-RU" sz="24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Список источников:</a:t>
            </a:r>
          </a:p>
          <a:p>
            <a:pPr algn="l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Шорыгина Т.А. Какие месяцы в году?! М.: ООО «Изд-во ГНОМ и Д», 2000.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Сборник загадок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Сост. Т.В. Карпенко М.: Просвещение, 1988.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Шорыгина Т.А. Солнечный зайчик : Стихи для детей. М.: ИСИПРИА, 1999.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Миронов В.А. Месяцеслов. Народный календарь. М.: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Фаир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1997.</a:t>
            </a:r>
          </a:p>
          <a:p>
            <a:pPr algn="l"/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04665"/>
            <a:ext cx="720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Повязала Осень пестрый фартук</a:t>
            </a:r>
          </a:p>
          <a:p>
            <a:pPr algn="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ведерки с красками взяла.</a:t>
            </a:r>
          </a:p>
          <a:p>
            <a:pPr algn="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Ранним утром, проходя по парку, </a:t>
            </a:r>
          </a:p>
          <a:p>
            <a:pPr algn="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Листья позолотой обвела.</a:t>
            </a:r>
          </a:p>
          <a:p>
            <a:pPr algn="r"/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6768752" cy="4551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80728"/>
            <a:ext cx="7344816" cy="4608511"/>
          </a:xfrm>
        </p:spPr>
        <p:txBody>
          <a:bodyPr>
            <a:noAutofit/>
          </a:bodyPr>
          <a:lstStyle/>
          <a:p>
            <a:pPr algn="just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начале сентября выдаются теплые солнечные деньки. Небо сверкает синевой, на которой сквозят золотыми узорами листья кленов и берез. Воздух чист, прозрачен, и в нем летают серебристые нити паутины. Такие дни называют «бабьим летом». «Коли ясно, то и осень прекрасна» – говорит русская народная пословица.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5" y="0"/>
            <a:ext cx="913190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3888432" cy="5890666"/>
          </a:xfrm>
        </p:spPr>
        <p:txBody>
          <a:bodyPr>
            <a:normAutofit/>
          </a:bodyPr>
          <a:lstStyle/>
          <a:p>
            <a:pPr algn="l"/>
            <a:r>
              <a:rPr lang="ru-RU" sz="48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br>
              <a:rPr lang="ru-RU" sz="48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Висят на ветке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Золотые монетки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потолке, в уголке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Висит сито – 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руками свито  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Никто не пугает,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вся дрожит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692696"/>
            <a:ext cx="2942615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admin\Desktop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492896"/>
            <a:ext cx="2209428" cy="2209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admin\Desktop\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725144"/>
            <a:ext cx="2783632" cy="1739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632848" cy="6048672"/>
          </a:xfrm>
        </p:spPr>
        <p:txBody>
          <a:bodyPr>
            <a:normAutofit/>
          </a:bodyPr>
          <a:lstStyle/>
          <a:p>
            <a:pPr algn="just"/>
            <a:r>
              <a:rPr lang="ru-RU" sz="23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сентябре дни становятся короче, солнце уже не поднимается в небе так высоко, как летом. </a:t>
            </a:r>
            <a:br>
              <a:rPr lang="ru-RU" sz="23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Листья на деревьях желтеют сначала на вершинах, где воздух холоднее, а потом на нижних ветках. Первыми становятся золотыми листья берез и лип.</a:t>
            </a:r>
            <a:br>
              <a:rPr lang="ru-RU" sz="23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Чаще налетают порывистые холодные ветры. Подует ветер, сорвет с ветки листок, и он, медленно кружась, опускается на землю. В сентябре часто идут дожди, но не теплые летние, а холодные, мелкие, моросящие, а небо затянуто серыми облаками. «Осень идет и дождь с собой ведет» (народная пословица)</a:t>
            </a:r>
            <a:br>
              <a:rPr lang="ru-RU" sz="23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конце месяца бывают заморозки. Лужицы покрываются тонкой корочкой льда, на траву и кусты ложится серебристый иней.</a:t>
            </a:r>
            <a:br>
              <a:rPr lang="ru-RU" sz="23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1668</Words>
  <Application>Microsoft Office PowerPoint</Application>
  <PresentationFormat>Экран (4:3)</PresentationFormat>
  <Paragraphs>87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Осенняя мелодия</vt:lpstr>
      <vt:lpstr>Рекомендации по применению:  - презентация предназначена для детей старшего дошкольного возраста; - презентацию можно использовать как часть ООД, так и самостоятельно; - показывать презентацию можно целиком или по частям; - в доступной форме дети знакомятся с особенностями каждого осеннего месяца; - презентация сопровождается народными приметами, пословицами, поговорками; - презентация может использоваться при коллективной и индивидуальной форме обучения и адресована как воспитателям, так и родителям; - презентация способствует развитию речи и логического мышления, активизирует внимание и память детей через вопросы и обобщающие задания.   </vt:lpstr>
      <vt:lpstr>Слайд 3</vt:lpstr>
      <vt:lpstr>Слайд 4</vt:lpstr>
      <vt:lpstr>Слайд 5</vt:lpstr>
      <vt:lpstr>В начале сентября выдаются теплые солнечные деньки. Небо сверкает синевой, на которой сквозят золотыми узорами листья кленов и берез. Воздух чист, прозрачен, и в нем летают серебристые нити паутины. Такие дни называют «бабьим летом». «Коли ясно, то и осень прекрасна» – говорит русская народная пословица.</vt:lpstr>
      <vt:lpstr>Слайд 7</vt:lpstr>
      <vt:lpstr>Загадки  Висят на ветке Золотые монетки   На потолке, в уголке Висит сито –  Не руками свито    Никто не пугает, А вся дрожит</vt:lpstr>
      <vt:lpstr>В сентябре дни становятся короче, солнце уже не поднимается в небе так высоко, как летом.  Листья на деревьях желтеют сначала на вершинах, где воздух холоднее, а потом на нижних ветках. Первыми становятся золотыми листья берез и лип. Чаще налетают порывистые холодные ветры. Подует ветер, сорвет с ветки листок, и он, медленно кружась, опускается на землю. В сентябре часто идут дожди, но не теплые летние, а холодные, мелкие, моросящие, а небо затянуто серыми облаками. «Осень идет и дождь с собой ведет» (народная пословица)  В конце месяца бывают заморозки. Лужицы покрываются тонкой корочкой льда, на траву и кусты ложится серебристый иней. </vt:lpstr>
      <vt:lpstr>Осень  Закружила осень  Рыжие метели, Золотые листья С кленов полетели,  Закружится листьев Пестрый хоровод,  Заблестел на лужах Первый тонкий лед.</vt:lpstr>
      <vt:lpstr>В лесу в сентябре радует глаз рябина, ее алые ягоды после первых заморозков становятся слаще. Поэтому и зовут сентябрь «рябинником». В это время созревают на дубах желуди, на орешнике – орехи, на болоте – клюква.</vt:lpstr>
      <vt:lpstr>В сентябре в лесу пахнет прелью и грибами. На старых замшелых пнях появляются дружные семейки опят. Прикрытые золотыми, красными и лиловыми листьями прячутся в сухой траве подосиновики, лисички, сыроежки и грузди. «Грибок в кузовок – зимой будет пирожок».</vt:lpstr>
      <vt:lpstr>После первых заморозков жизнь насекомых замирает. Не видно муравьев, они собираются в глубине муравейника и закрывают в него ходы. Осенью все население шмелиной семьи вымирает, остаются только молодые шмели, которые, перезимовав, весной построят новое гнездо. </vt:lpstr>
      <vt:lpstr>В сентябре в лесу можно найти много выпавших перьев: птицы линяют, старые перья выпадают, а новые зимние окрашены более тускло. Это делает птиц незаметнее. В начале осени, когда насекомых становится меньше, улетают стрижи и ласточки, ведь они питаются только насекомыми. Другие птицы меняют корм: охотно клюют ягоды, плоды и зерна. Собираются в стаи, готовятся к отлету в теплые края журавли, грачи и кукушки. Последними улетают гуси, утки и лебеди. Пока водоемы не замерзли, корма им хватит. Зовут сентябрь «месяцем птичьих стай».</vt:lpstr>
      <vt:lpstr>Готовятся встретить суровую зиму звери. Строят норы, делают запасы. Белки и зайцы начинают линять – шубки менять с летних на зимние. У зимних шуб и мех погуще, попышней и цвет более подходит к зимней природе. Медведь по лесу бродит, ест спелые ягоды, орехи и желуди, нагуливает на зиму жирок. Кроты и мыши запасаются колосками. Барсук собирает коренья и грибы. Просушивает их возле своей норы, раскладывая на стволах деревьев. Белочка делает запасы в дуплах, в расщелинах коры и под корнями деревьев. Волк и лиса зимой не спят и запасов осенью не делают.</vt:lpstr>
      <vt:lpstr>Осень  Осень – огненная белка. В желтых травах вдоль опушки Подожгла кустарник мелкий И осинника верхушки.  По стволам взбираясь быстро,  Прячет на зиму орех, Сыплет огненные искры Рыжевато-красный мех.  И с вершин слетая смело, Удирая наутек,  Зажигает то и дело Золотистый огонек. </vt:lpstr>
      <vt:lpstr>В сентябре грибника да ягодники ходят по лесу с корзинками, туесками – собирают грибы и ягоды. С полей и огородов убирают урожай овощей: картофеля, капусты, свеклы, моркови. А в садах срывают с веток румяные спелые яблоки. В народе говорят:  « Красна весна цветами, а осень плодами». </vt:lpstr>
      <vt:lpstr>Когда урожай с полей убран, поле вспахивают. После вспашки земле удается накопить больше влаги за зиму, кроме того, погибают сорные травы, которые проросли осенью. В сентябре на полях сеют озимые хлеба – рожь и пшеницу. В конце осени озимые взойдут, и все поле станет ярко-зеленым. </vt:lpstr>
      <vt:lpstr>Первого сентября дети идут в школу с ранцами и букетами осенних цветов – начинается учебный год.</vt:lpstr>
      <vt:lpstr>Загадки  Лето целое старалась – Одевалась, одевалась… А как осень подошла,  нам одежки отдала. Сотню одежонок Сложим мы в бочонок.  Кругла, рассыпчата, бела На стол она с полей пришла. Ты посоли ее немножко, Ведь правда вкусная…      Красный нос в землю врос, А зеленый хвост снаружи. Нам зеленый хвост не нужен Нужен только красный нос.   Круглое, румяное, Я расту на ветке: Любят меня взрослые И маленькие детки.</vt:lpstr>
      <vt:lpstr>Вопросы:  1. Почему сентябрь называют «месяцем птичьих стай»?  2. Какие птицы готовятся к отлету в теплые края?  3. Как готовятся к зиме животные?</vt:lpstr>
      <vt:lpstr>Октябрь –  середина осенней поры. В старину этот месяц называли «листопадом», потому что с деревьев опадают увядшие, пожелтевшие листья. Если листья, осыпаясь, лягут изнанкою – к урожаю и теплой зиме, лицевой стороной вверх – к холодной зиме.</vt:lpstr>
      <vt:lpstr>В октябре часто идет холодный мелкий дождь, небо заволакивают серые облака, травы от дождя буреют, цветы вянут. В народе говорят: «От осени к лету поворота нету». По ночам бывают заморозки, и лужи затягиваются корочкой льда. Но характер у этого месяца переменчивый : он и плачет, и смеется. За день погода может измениться несколько раз: то солнышко ярко светит, то дождик надоедливо моросит, а то и первые снежинки запорхают.</vt:lpstr>
      <vt:lpstr>В октябре звери в лесу продолжают готовиться к зиме. В лесные кладовые пропитание на всю зиму заготавливают, норы утепляют, шубки летние на зимние меняют. Еж нанизывает опавшие листья на иглы и устилает ими свою норку. У животных продолжается линька. Мех белки, зайца, горностая, ласки светлеет, чтобы на белом снегу зверьки стали незаметными для охотника, волка, лисы. А люди примечают: если шубки на животных раньше обычного становятся пушистыми и густыми, значит, зима придет ранняя. Бобры укрепляют плотины и ремонтируют свои хатки. Медведи в глухих лесных чащобах подыскивают место для берлоги, куда залягут с начала зимы на спячку. Лисица бродит по берегам рек и ручьев, высматривает молодых неопытных уточек. Насекомые: жуки, пауки, мухи – забиваются в щелки в коре деревьев и кустов, прячутся под листвой, зимуют в сухих пнях и корягах.</vt:lpstr>
      <vt:lpstr>Золотой клубочек  Загорелись, как пожар, На рябинах кисти, Катится навстречу шар Из осенних листьев. Ты его не узнаешь? Приглядись-ка! Это еж!  Золотым клубочком стал Хитрый ежик колкий, Листья клена нанизал На свои иголки.  Их несет к себе домой, Стелет на кроватку, Чтобы долгою зимой Спать под елью сладко.       Пусть ему навеют сны Снежные метели, Пусть проспит он до весны В теплой колыбели.  </vt:lpstr>
      <vt:lpstr>В октябре улетают в теплые края перелетные птицы. Потянулись косяками, вереницами журавли, гуси, чайки. Если перелетные птицы низко к семье летят – к морозной зиме, а если высоко – к теплой. На рябинах пируют пролетные дрозды: поклюют ягодок рябины, отдохнут и улетают дальше на юг. «А когда гусь улетает, снег выпадает» – так народ примечает. А вот воробьи, вороны, сороки, дятлы, синицы остаются зимовать в наших краях. На осень и зиму многие из них прилетают поближе к человеческому жилью. Здесь и корма побольше раздобыть можно, и есть куда от ветра и мороза спрятаться.</vt:lpstr>
      <vt:lpstr>Люди собирают последние плоды с огородов. Грибники по лесам бродят в надежде, что удастся найти поздние грибы: грузди, опята, сыроежки. Есть народная примета: «Появился поздний грибок – будет поздний снежок». Хозяйки в октябре рубят и заквашивают капусту. Не зря в народе говорят: «Сентябрь яблоками пропах, а октябрь – капустой», «Ни один рот без капусты не живет», «Крепкие сочные кочаны хрустят, сердце веселят». В старину домовитые хозяева в октябре избы чинили, чтобы холода в дом не проникли. Все щелочки замазывали. В народе поучали: «Вычини избу до Покрова (14 октября), не то не будет в доме тепла».</vt:lpstr>
      <vt:lpstr>Вопросы:   1. Почему октябрь называли «листопадом»? 2. Почему говорят, что в октябре «семь погод на дворе»? 3. Кто укладывается спать на всю зиму? 4. Кто меняет на зиму шубку? 5. Кто делает запасы на зиму? 6. Кто зимует под листвой, в коре деревьев? 7. Чем занимаются люди в октябре?</vt:lpstr>
      <vt:lpstr>Ноябрь – последний месяц осени. Листва с деревьев облетела, травы побурели, поникли, цветы завяли. Зеленеют по-прежнему лишь ель и сосна. Пышный пестрый ковер листьев, устилавший землю, потемнел и поблек. Черными стали лесные тропинки в опустевшем лесу. Недаром зовут ноябрь в народе «чернотропом». Небо в ноябре по ночам уже морозно, а темное небо напоминает звездный шатер. Серебряным звоном зима начинается . Звонко хрустит молодой лед на лужах, промерзла земля, звенят на ветру ветви деревьев, в саду бойкие синички рассыпают серебряный звон. Играет ноябрь на ледяных гуслях, открывает ворота матушке-зиме. Эта пора в самом конце осени называется предзимьем или «серебряной осенью».</vt:lpstr>
      <vt:lpstr>Когда родимый край покинут гуси, Застынет лес у холода в плену, Ноябрь ударит в ледяные гусли, Встречая Государыню-зиму.</vt:lpstr>
      <vt:lpstr>Тихо и пустынно в лесу. Не слышно звонких птичьих голосов. Попрятались в норы и дупла лесные обитатели. Медведь обычно перед снегопадом в берлогу залезает. Всю долгую зиму косолапый будет сладко спать, посасывая мохнатую лапу. Лисица старается пробраться в курятник, чтобы полакомиться курятиной. Ноябрь называют «месяцем полных кладовых», ведь многие звери запаслись на зиму орехами, шишками, грибами и желудями. Есть пропитание -  никакой мороз не страшен.</vt:lpstr>
      <vt:lpstr>Улетели перелетные птицы в теплые края. Зато в ноябре прилетают в лес клесты, открывают свои кузницы: шишки клюют – жирок куют. Ведь у клестов зимой появляются птенчики. Снегири, синицы, щеглы прилетают в сады, клюют почки на кустарниках. В ноябре издавна отмечали люди «Синичкин день»: вешали за окно кусочек сала, мастерили кормушки и развешивали их возле домов на деревьях, сыпали птицам зернышки и хлебные крошки. В народе говорили: «Не велика птичка-синичка, а и то свой праздник знает».</vt:lpstr>
      <vt:lpstr>   Первый снег прилег на крыши, Опушил мехами сад. Птичница в шубейке рыжей Посчитать пришла цыплят.  - Подходите без опаски Всех попотчую пшеном, Позабавлю песней, сказкой, Приголублю перед сном!     Но в сарае не на шутку Поднялся переполох. Закричали куры, утки, Удирая со всех ног.  Пес залился громким лаем, Зазвенели голоса: - Эту птичницу мы знаем –  Это хитрая лиса!</vt:lpstr>
      <vt:lpstr>Загадки   Кто в лесу голодный рыщет, Под кустом зайчишку ищет?  Что за беленький клубок Под кустом на землю лег?  Кто присел на толстый сук И стучит: тук-тук, тук-тук?  Кто там прыгает, шуршит, Клювом шишки потрошит? Голоском речистым, чистым –  «Клё! Клё! Клё!» –  поет со свистом.</vt:lpstr>
      <vt:lpstr>Осенние работы закончились. Опустели поля и сады. Собраны в закрома овощи и фрукты, грибы и ягоды. Коров, овец, лошадей размещали в зимних стойлах. Собирались на посиделки – пели русские песни, пили чай из самовара, а женщины пряли, ткали, шили, вышивали. А долгими вечерами при свете лучины рассказывали бабушки внукам сказки.</vt:lpstr>
      <vt:lpstr>Вопросы:  1. Почему ноябрь называют «чернотропом»? 2. Какую пору ноября называют предзимьем? Почему? 3. Расскажите о погоде ноября. 4. Что делают в ноябре лесные обитатели? 5. Почему ноябрь называют «месяцем полных кладовых»? 6. Какие птицы прилетают в ноябре? 7. Как отмечают «Синичкин день»? 8. Какие занятия у людей в ноябре?</vt:lpstr>
      <vt:lpstr>Обобщающие задания:</vt:lpstr>
      <vt:lpstr>Составь рассказ о времени года с опорой на план:</vt:lpstr>
      <vt:lpstr>Игра «Четвертый лишний»</vt:lpstr>
      <vt:lpstr>Заучивание стихотворения об осени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шаблона</dc:title>
  <dc:creator>Екатерина Алексеена</dc:creator>
  <cp:lastModifiedBy>admin</cp:lastModifiedBy>
  <cp:revision>48</cp:revision>
  <dcterms:created xsi:type="dcterms:W3CDTF">2014-07-23T15:10:30Z</dcterms:created>
  <dcterms:modified xsi:type="dcterms:W3CDTF">2017-09-30T16:37:33Z</dcterms:modified>
</cp:coreProperties>
</file>