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1" r:id="rId3"/>
    <p:sldId id="287" r:id="rId4"/>
    <p:sldId id="279" r:id="rId5"/>
    <p:sldId id="276" r:id="rId6"/>
    <p:sldId id="268" r:id="rId7"/>
    <p:sldId id="259" r:id="rId8"/>
    <p:sldId id="281" r:id="rId9"/>
    <p:sldId id="278" r:id="rId10"/>
    <p:sldId id="282" r:id="rId11"/>
    <p:sldId id="280" r:id="rId12"/>
    <p:sldId id="257" r:id="rId13"/>
    <p:sldId id="288" r:id="rId14"/>
    <p:sldId id="289" r:id="rId15"/>
    <p:sldId id="285" r:id="rId16"/>
    <p:sldId id="283" r:id="rId17"/>
    <p:sldId id="260" r:id="rId18"/>
    <p:sldId id="286" r:id="rId19"/>
    <p:sldId id="290" r:id="rId20"/>
    <p:sldId id="274" r:id="rId21"/>
    <p:sldId id="273" r:id="rId22"/>
    <p:sldId id="275" r:id="rId23"/>
    <p:sldId id="264" r:id="rId24"/>
    <p:sldId id="271" r:id="rId25"/>
    <p:sldId id="272" r:id="rId26"/>
    <p:sldId id="262" r:id="rId27"/>
    <p:sldId id="261" r:id="rId28"/>
    <p:sldId id="267" r:id="rId29"/>
    <p:sldId id="263" r:id="rId30"/>
    <p:sldId id="265" r:id="rId31"/>
    <p:sldId id="266" r:id="rId32"/>
    <p:sldId id="270" r:id="rId33"/>
    <p:sldId id="26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8CD3-5604-4B1E-BC1C-41D021642FA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6056-C3B0-43DC-846D-DF499D28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221-4DAD-4894-9C26-79B7546104E2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4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7DE-412A-4BDC-8FA5-73AD8C635273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7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9481-2510-4CD6-830B-70BA17D1C601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11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6955-393E-4D97-912A-7562B8B49785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7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58E1-BDB1-41AF-9BBD-D6A599D503FB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66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3FB-5C5D-43B0-9BFF-17637373701B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D5F9-AB34-4A8A-9DDD-39534424B720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3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23E-6ABF-41B9-AEBF-3CB8C79E7836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9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D86-34A8-4324-8048-5D23561253A3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5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1C5-2BF3-4327-99A1-5A303EEAA2EF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EEC-36A6-4BF9-A5E3-24EF0C754074}" type="datetime1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0AA8-421A-49EE-9902-4A778692620D}" type="datetime1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1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D9A-A693-4A1E-A445-035009EE2EFA}" type="datetime1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2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5FD-AE9E-447A-A00D-61A7C6620B0F}" type="datetime1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E8B7-19E8-4E40-8DDB-95B3CD5555C9}" type="datetime1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4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281-DDF1-4BBD-90C6-54919FC75A58}" type="datetime1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4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970F-2D22-4A09-92A1-D1CD99DE9E6E}" type="datetime1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426270-95AD-449F-A0B7-B7F454A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zeleniymir.ru/&#1084;&#1091;&#1088;&#1072;&#1074;&#1077;&#1081;" TargetMode="External"/><Relationship Id="rId2" Type="http://schemas.openxmlformats.org/officeDocument/2006/relationships/hyperlink" Target="https://ru.wikipedia.org/wiki/%D0%9C%D1%83%D1%80%D0%B0%D0%B2%D1%8C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krugsveta.ru/encyclopedia/index.php?title=%D0%9C%D1%83%D1%80%D0%B0%D0%B2%D1%8C%D0%B8" TargetMode="External"/><Relationship Id="rId4" Type="http://schemas.openxmlformats.org/officeDocument/2006/relationships/hyperlink" Target="https://givotniymir.ru/muravej-nasekomoe-obraz-zhizni-i-sreda-obitaniya-muravy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581" y="2437191"/>
            <a:ext cx="874727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Можно ли приручить </a:t>
            </a:r>
            <a:r>
              <a:rPr lang="ru-RU" dirty="0">
                <a:solidFill>
                  <a:srgbClr val="92D050"/>
                </a:solidFill>
              </a:rPr>
              <a:t>муравьёв</a:t>
            </a:r>
            <a:r>
              <a:rPr lang="en-US" dirty="0">
                <a:solidFill>
                  <a:srgbClr val="92D050"/>
                </a:solidFill>
              </a:rPr>
              <a:t>?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27776"/>
            <a:ext cx="5595256" cy="1718596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</a:t>
            </a:r>
            <a:r>
              <a:rPr lang="ru-RU" dirty="0" smtClean="0"/>
              <a:t>: </a:t>
            </a:r>
            <a:r>
              <a:rPr lang="ru-RU" dirty="0" err="1" smtClean="0"/>
              <a:t>Мурастова</a:t>
            </a:r>
            <a:r>
              <a:rPr lang="ru-RU" dirty="0" smtClean="0"/>
              <a:t> Алина Владимировна, </a:t>
            </a:r>
          </a:p>
          <a:p>
            <a:r>
              <a:rPr lang="ru-RU" dirty="0" smtClean="0"/>
              <a:t>учитель начальных  классов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37657" y="1384339"/>
            <a:ext cx="5754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Аскаров </a:t>
            </a: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Андрей Артурович</a:t>
            </a:r>
          </a:p>
          <a:p>
            <a:pPr lvl="0" algn="ctr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МБОУ СОШ №3 </a:t>
            </a:r>
            <a:r>
              <a:rPr lang="ru-RU" sz="2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г.Ноябрьск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4д класс</a:t>
            </a:r>
          </a:p>
          <a:p>
            <a:pPr algn="ctr"/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4944" y="625928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2018г.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Нападают первыми на врагов  для защиты королевы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75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Солдаты всё время рискуют жизнью ради самки.</a:t>
            </a:r>
          </a:p>
          <a:p>
            <a:r>
              <a:rPr lang="ru-RU" sz="3200" dirty="0" smtClean="0"/>
              <a:t>Могут быть охранниками, нападающими.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9" y="4136571"/>
            <a:ext cx="4655128" cy="22912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Самка </a:t>
            </a:r>
            <a:r>
              <a:rPr lang="en-US" sz="4400" dirty="0" smtClean="0"/>
              <a:t>(</a:t>
            </a:r>
            <a:r>
              <a:rPr lang="ru-RU" sz="4400" dirty="0" smtClean="0"/>
              <a:t>королева) - самый большой муравей	 в муравейнике.</a:t>
            </a:r>
          </a:p>
          <a:p>
            <a:endParaRPr lang="ru-RU" sz="44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36" y="453362"/>
            <a:ext cx="4189664" cy="64046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появляются самки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2" y="1638075"/>
            <a:ext cx="7925163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Самки - это солдаты.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Королева может получиться из тех самок, у которых появляются крылья.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это случается редко из за того что они не успевают найти тёплое место.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90" y="3958532"/>
            <a:ext cx="4669710" cy="31100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 ли самок в может быть в муравейнике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592837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одном муравейнике может быть от 5 до 20 самок, но такой муравейник должен быть очень большим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05" y="2671948"/>
            <a:ext cx="5588595" cy="41860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появляются муравейники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Самка находит теплое место</a:t>
            </a:r>
          </a:p>
          <a:p>
            <a:pPr marL="0" indent="0">
              <a:buNone/>
            </a:pPr>
            <a:r>
              <a:rPr lang="ru-RU" sz="2800" dirty="0" smtClean="0"/>
              <a:t> спустя 1 день появляются личинки.</a:t>
            </a:r>
          </a:p>
          <a:p>
            <a:r>
              <a:rPr lang="ru-RU" sz="2800" dirty="0" smtClean="0"/>
              <a:t>Самка сама добывает еду для себя </a:t>
            </a:r>
          </a:p>
          <a:p>
            <a:pPr marL="0" indent="0">
              <a:buNone/>
            </a:pPr>
            <a:r>
              <a:rPr lang="ru-RU" sz="2800" dirty="0" smtClean="0"/>
              <a:t>и муравьёв.</a:t>
            </a:r>
          </a:p>
          <a:p>
            <a:r>
              <a:rPr lang="ru-RU" sz="2800" dirty="0" smtClean="0"/>
              <a:t>Спустя 1 месяц появляются рабочие, а через 1 год и солдаты.</a:t>
            </a:r>
          </a:p>
          <a:p>
            <a:r>
              <a:rPr lang="ru-RU" sz="2800" dirty="0" smtClean="0"/>
              <a:t>Муравейник строится под землёй или на земле.</a:t>
            </a:r>
          </a:p>
          <a:p>
            <a:r>
              <a:rPr lang="ru-RU" sz="2800" dirty="0" smtClean="0"/>
              <a:t>Муравейник строится 5 лет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4" y="479000"/>
            <a:ext cx="4527469" cy="3621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лесных муравьёв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134" y="152921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Они убивают паразитов в лесу, добывают еду самостоятельно, убирают лесной мусор в муравейник.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92" y="3122630"/>
            <a:ext cx="5604598" cy="372960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растут муравьи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20" y="1257075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Сначала вылупляются личинки, потом формируются тело муравья, после оно</a:t>
            </a:r>
          </a:p>
          <a:p>
            <a:pPr marL="0" indent="0">
              <a:buNone/>
            </a:pPr>
            <a:r>
              <a:rPr lang="ru-RU" sz="2800" dirty="0" smtClean="0"/>
              <a:t>становится коричневым и братья (рабочие) помогают вылупится.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8" y="2862943"/>
            <a:ext cx="6749143" cy="365485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85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 ли муравьи для человека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9" y="1366584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Нет, потому что их кислота(яд) полезна для человека.</a:t>
            </a:r>
          </a:p>
          <a:p>
            <a:r>
              <a:rPr lang="ru-RU" sz="2800" dirty="0"/>
              <a:t>Но некоторые виды муравьев, укус которых может быть смертельным для человека.</a:t>
            </a:r>
          </a:p>
          <a:p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6" y="3636715"/>
            <a:ext cx="4844143" cy="32212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9663" y="6400590"/>
            <a:ext cx="683339" cy="365125"/>
          </a:xfrm>
        </p:spPr>
        <p:txBody>
          <a:bodyPr/>
          <a:lstStyle/>
          <a:p>
            <a:fld id="{93426270-95AD-449F-A0B7-B7F454A907A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670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 smtClean="0"/>
              <a:t>НАБЛЮДЕНИЯ И ЭКСПЕРИМЕНТЫ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906" y="140947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 и задачи исследования – Слайд 3</a:t>
            </a:r>
          </a:p>
          <a:p>
            <a:r>
              <a:rPr lang="ru-RU" sz="2400" dirty="0" smtClean="0"/>
              <a:t>Актуальность вопроса </a:t>
            </a:r>
            <a:r>
              <a:rPr lang="ru-RU" sz="2400" dirty="0"/>
              <a:t>– </a:t>
            </a:r>
            <a:r>
              <a:rPr lang="ru-RU" sz="2400" dirty="0" smtClean="0"/>
              <a:t>Слайды 4-5</a:t>
            </a:r>
          </a:p>
          <a:p>
            <a:r>
              <a:rPr lang="ru-RU" sz="2400" dirty="0" smtClean="0"/>
              <a:t>Знакомство с жизнью муравьев – </a:t>
            </a:r>
            <a:r>
              <a:rPr lang="ru-RU" sz="2400" dirty="0"/>
              <a:t>Слайды </a:t>
            </a:r>
            <a:r>
              <a:rPr lang="ru-RU" sz="2400" dirty="0" smtClean="0"/>
              <a:t>6-18</a:t>
            </a:r>
          </a:p>
          <a:p>
            <a:r>
              <a:rPr lang="ru-RU" sz="2400" dirty="0" smtClean="0"/>
              <a:t>Мои наблюдения </a:t>
            </a:r>
            <a:r>
              <a:rPr lang="ru-RU" sz="2400" dirty="0"/>
              <a:t>– Слайды </a:t>
            </a:r>
            <a:r>
              <a:rPr lang="ru-RU" sz="2400" dirty="0" smtClean="0"/>
              <a:t>19-31</a:t>
            </a:r>
          </a:p>
          <a:p>
            <a:r>
              <a:rPr lang="ru-RU" sz="2400" dirty="0" smtClean="0"/>
              <a:t>Вывод – Слайд 32</a:t>
            </a:r>
          </a:p>
          <a:p>
            <a:r>
              <a:rPr lang="ru-RU" sz="2400" dirty="0" smtClean="0"/>
              <a:t>Использованные источники – Слайд 33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0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392" y="2068285"/>
            <a:ext cx="5636380" cy="1320800"/>
          </a:xfrm>
        </p:spPr>
        <p:txBody>
          <a:bodyPr/>
          <a:lstStyle/>
          <a:p>
            <a:r>
              <a:rPr lang="ru-RU" dirty="0" smtClean="0"/>
              <a:t>Как я устроил </a:t>
            </a:r>
            <a:r>
              <a:rPr lang="ru-RU" dirty="0" smtClean="0"/>
              <a:t>дом</a:t>
            </a:r>
            <a:br>
              <a:rPr lang="ru-RU" dirty="0" smtClean="0"/>
            </a:br>
            <a:r>
              <a:rPr lang="ru-RU" dirty="0" smtClean="0"/>
              <a:t>для муравьев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2" y="733550"/>
            <a:ext cx="5129152" cy="5531659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91" y="159151"/>
            <a:ext cx="8596668" cy="1320800"/>
          </a:xfrm>
        </p:spPr>
        <p:txBody>
          <a:bodyPr/>
          <a:lstStyle/>
          <a:p>
            <a:r>
              <a:rPr lang="ru-RU" dirty="0" smtClean="0"/>
              <a:t>Места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32" y="3120897"/>
            <a:ext cx="2239712" cy="3159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5" y="1298520"/>
            <a:ext cx="2418074" cy="3224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8" y="1469483"/>
            <a:ext cx="2161628" cy="2882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59" y="2301767"/>
            <a:ext cx="2367169" cy="3156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1" y="436162"/>
            <a:ext cx="2161628" cy="2882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927" y="47004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84587" y="255494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Запасы еды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75146" y="369521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Арена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77529" y="5617330"/>
            <a:ext cx="210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Еда для королевы</a:t>
            </a:r>
          </a:p>
          <a:p>
            <a:r>
              <a:rPr lang="ru-RU" dirty="0" smtClean="0"/>
              <a:t>и личинок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173117" y="4694654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Личинки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215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отличить муравья от</a:t>
            </a:r>
            <a:br>
              <a:rPr lang="ru-RU" dirty="0" smtClean="0"/>
            </a:br>
            <a:r>
              <a:rPr lang="ru-RU" dirty="0" smtClean="0"/>
              <a:t> старого, до молодого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4" y="2171475"/>
            <a:ext cx="5848470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Молодого муравья светлее, чем старый муравей.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52" y="91209"/>
            <a:ext cx="3241679" cy="340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61" y="2744609"/>
            <a:ext cx="3318213" cy="37759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73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882295" cy="1320800"/>
          </a:xfrm>
        </p:spPr>
        <p:txBody>
          <a:bodyPr/>
          <a:lstStyle/>
          <a:p>
            <a:r>
              <a:rPr lang="ru-RU" dirty="0" smtClean="0"/>
              <a:t>Корм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Семена</a:t>
            </a:r>
          </a:p>
          <a:p>
            <a:r>
              <a:rPr lang="ru-RU" sz="2800" dirty="0" smtClean="0"/>
              <a:t>Мясо (белок)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58" y="332509"/>
            <a:ext cx="4641026" cy="61880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46121" y="6337980"/>
            <a:ext cx="683339" cy="365125"/>
          </a:xfrm>
        </p:spPr>
        <p:txBody>
          <a:bodyPr/>
          <a:lstStyle/>
          <a:p>
            <a:fld id="{93426270-95AD-449F-A0B7-B7F454A907A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Мясо для </a:t>
            </a:r>
            <a:r>
              <a:rPr lang="ru-RU" dirty="0" smtClean="0"/>
              <a:t>муравьёв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344" y="2194043"/>
            <a:ext cx="8596668" cy="3880773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Я пытался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найти специальное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живое мясо, но в городе  его нет, поэтому мы решили дать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корм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для черепах, и они отреагировали положительно, корм им понравился.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14" y="0"/>
            <a:ext cx="4681598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36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Мясо для муравьёв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06" y="1627189"/>
            <a:ext cx="4482495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Вот вышел разведчик, он осматривает мясо, затем  тащит</a:t>
            </a:r>
            <a:r>
              <a:rPr lang="ru-RU" sz="3200" dirty="0"/>
              <a:t> </a:t>
            </a:r>
            <a:r>
              <a:rPr lang="ru-RU" sz="3200" dirty="0" smtClean="0"/>
              <a:t>в муравейник.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7" y="0"/>
            <a:ext cx="383282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6" y="0"/>
            <a:ext cx="3285504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70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жертвы!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Мой муравей заполз ночью</a:t>
            </a:r>
          </a:p>
          <a:p>
            <a:pPr marL="0" indent="0">
              <a:buNone/>
            </a:pPr>
            <a:r>
              <a:rPr lang="ru-RU" sz="3200" dirty="0" smtClean="0"/>
              <a:t>далеко и не смог выбраться!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52" y="0"/>
            <a:ext cx="51435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55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Переувлажнение!!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05" y="2106161"/>
            <a:ext cx="6536547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случайно перелил нужную недельную дозу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воды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в камере увлажнения.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52" y="-10316"/>
            <a:ext cx="5489748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Муравьи переселились!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2" y="1300618"/>
            <a:ext cx="8019725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Муравьи переселились!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Я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рад тем что они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переселились из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траспортировочного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отсека,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ведь это заняло много времени! Они даже еду успели перенести!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97" y="3292977"/>
            <a:ext cx="2561113" cy="3414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6130" y="3345483"/>
            <a:ext cx="2561112" cy="3414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30" y="0"/>
            <a:ext cx="4013860" cy="301039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1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1</a:t>
            </a:r>
            <a:br>
              <a:rPr lang="ru-RU" dirty="0" smtClean="0"/>
            </a:br>
            <a:r>
              <a:rPr lang="ru-RU" dirty="0" smtClean="0"/>
              <a:t>Звуки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692295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Муравьи всё-таки реагируют на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звуки: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Я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включил громкость музыки на полную мощность, и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у них началась паника.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Выражали это они тем, что бегали по всей арене.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42" y="0"/>
            <a:ext cx="51435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  <a:cs typeface="Times New Roman" panose="02020603050405020304" pitchFamily="18" charset="0"/>
              </a:rPr>
              <a:t>Цель данного исследования:</a:t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877" y="1442133"/>
            <a:ext cx="8596668" cy="1224868"/>
          </a:xfrm>
        </p:spPr>
        <p:txBody>
          <a:bodyPr/>
          <a:lstStyle/>
          <a:p>
            <a:r>
              <a:rPr lang="ru-RU" sz="3200" dirty="0">
                <a:cs typeface="Times New Roman" panose="02020603050405020304" pitchFamily="18" charset="0"/>
              </a:rPr>
              <a:t>изучить особенности жизни </a:t>
            </a:r>
            <a:r>
              <a:rPr lang="ru-RU" sz="3200" dirty="0" smtClean="0">
                <a:cs typeface="Times New Roman" panose="02020603050405020304" pitchFamily="18" charset="0"/>
              </a:rPr>
              <a:t>домашних муравьев и возможность их приручения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1391" y="2525486"/>
            <a:ext cx="8596668" cy="69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+mn-lt"/>
                <a:cs typeface="Times New Roman" panose="02020603050405020304" pitchFamily="18" charset="0"/>
              </a:rPr>
              <a:t>Задачи: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+mn-lt"/>
                <a:cs typeface="Times New Roman" panose="02020603050405020304" pitchFamily="18" charset="0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220" y="3249161"/>
            <a:ext cx="10654694" cy="122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изучить необходимую литературу;</a:t>
            </a:r>
          </a:p>
          <a:p>
            <a:pPr marL="357188"/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создать необходимые условия для жизни муравьев дома;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изучить быт муравьев;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провести опыты, наблюдение за муравьями в искусственно созданных условиях;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сделать выводы.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34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2</a:t>
            </a:r>
            <a:br>
              <a:rPr lang="ru-RU" dirty="0" smtClean="0"/>
            </a:br>
            <a:r>
              <a:rPr lang="ru-RU" dirty="0" smtClean="0"/>
              <a:t>Свет и тьма.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Свет их немного раздражает как и нас.</a:t>
            </a:r>
          </a:p>
          <a:p>
            <a:r>
              <a:rPr lang="ru-RU" sz="2400" dirty="0" smtClean="0"/>
              <a:t>При темноте они спокойны и (возможно) </a:t>
            </a:r>
          </a:p>
          <a:p>
            <a:pPr marL="0" indent="0">
              <a:buNone/>
            </a:pPr>
            <a:r>
              <a:rPr lang="ru-RU" sz="2400" dirty="0" smtClean="0"/>
              <a:t>ложатся спать.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8" y="0"/>
            <a:ext cx="51435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07437" cy="1320800"/>
          </a:xfrm>
        </p:spPr>
        <p:txBody>
          <a:bodyPr>
            <a:noAutofit/>
          </a:bodyPr>
          <a:lstStyle/>
          <a:p>
            <a:r>
              <a:rPr lang="ru-RU" dirty="0" smtClean="0"/>
              <a:t>Эксперимент 3</a:t>
            </a:r>
            <a:br>
              <a:rPr lang="ru-RU" dirty="0" smtClean="0"/>
            </a:br>
            <a:r>
              <a:rPr lang="ru-RU" dirty="0" smtClean="0"/>
              <a:t>Сколько дней проживёт муравей без самки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48000"/>
            <a:ext cx="8596668" cy="299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1-5 дней (моё предположение)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225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906" y="620486"/>
            <a:ext cx="8596668" cy="566057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Вывод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1273629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Муравьев можно приучить, если создать им хорошие условия жизни, следить за ними и ухаживать.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828480"/>
            <a:ext cx="1066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они не </a:t>
            </a:r>
            <a:r>
              <a:rPr lang="ru-RU" sz="2400" dirty="0"/>
              <a:t>шумят;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 них нет запаха, пыли;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сами наводят порядок у себя в </a:t>
            </a:r>
            <a:r>
              <a:rPr lang="ru-RU" sz="2400" dirty="0" smtClean="0"/>
              <a:t>жилище, </a:t>
            </a:r>
            <a:r>
              <a:rPr lang="ru-RU" sz="2400" dirty="0"/>
              <a:t>и вообще они все делают сами;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день съедают </a:t>
            </a:r>
            <a:r>
              <a:rPr lang="ru-RU" sz="2400" dirty="0" smtClean="0"/>
              <a:t>очень мало корма;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очень подвижные, поэтому за ними очень интересно наблюдать.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0228" y="2547258"/>
            <a:ext cx="8596668" cy="566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Я рекомендую содержать муравьев в качестве домашних питомцев, так как: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362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https://ru.wikipedia.org/wiki/%</a:t>
            </a:r>
            <a:r>
              <a:rPr lang="en-US" dirty="0" smtClean="0">
                <a:hlinkClick r:id="rId2"/>
              </a:rPr>
              <a:t>D0%9C%D1%83%D1%80%D0%B0%D0%B2%D1%8C%D0%B8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https://nashzeleniymir.ru/</a:t>
            </a:r>
            <a:r>
              <a:rPr lang="ru-RU" dirty="0" smtClean="0">
                <a:hlinkClick r:id="rId3"/>
              </a:rPr>
              <a:t>муравей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https://givotniymir.ru/muravej-nasekomoe-obraz-zhizni-i-sreda-obitaniya-muravya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http://www.vokrugsveta.ru/encyclopedia/index.php?title=%</a:t>
            </a:r>
            <a:r>
              <a:rPr lang="en-US" dirty="0" smtClean="0">
                <a:hlinkClick r:id="rId5"/>
              </a:rPr>
              <a:t>D0%9C%D1%83%D1%80%D0%B0%D0%B2%D1%8C%D0%B8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634958"/>
              </p:ext>
            </p:extLst>
          </p:nvPr>
        </p:nvGraphicFramePr>
        <p:xfrm>
          <a:off x="677863" y="1816925"/>
          <a:ext cx="8585880" cy="4702628"/>
        </p:xfrm>
        <a:graphic>
          <a:graphicData uri="http://schemas.openxmlformats.org/drawingml/2006/table">
            <a:tbl>
              <a:tblPr/>
              <a:tblGrid>
                <a:gridCol w="8585880"/>
              </a:tblGrid>
              <a:tr h="3596128">
                <a:tc>
                  <a:txBody>
                    <a:bodyPr/>
                    <a:lstStyle/>
                    <a:p>
                      <a:r>
                        <a:rPr lang="ru-RU" sz="4000" dirty="0">
                          <a:effectLst/>
                        </a:rPr>
                        <a:t>На вид, конечно, мелковаты,</a:t>
                      </a:r>
                      <a:br>
                        <a:rPr lang="ru-RU" sz="4000" dirty="0">
                          <a:effectLst/>
                        </a:rPr>
                      </a:br>
                      <a:r>
                        <a:rPr lang="ru-RU" sz="4000" dirty="0">
                          <a:effectLst/>
                        </a:rPr>
                        <a:t>Но всё, что можно, тащат в дом.</a:t>
                      </a:r>
                      <a:br>
                        <a:rPr lang="ru-RU" sz="4000" dirty="0">
                          <a:effectLst/>
                        </a:rPr>
                      </a:br>
                      <a:r>
                        <a:rPr lang="ru-RU" sz="4000" dirty="0">
                          <a:effectLst/>
                        </a:rPr>
                        <a:t>Неугомонные ребята</a:t>
                      </a:r>
                      <a:br>
                        <a:rPr lang="ru-RU" sz="4000" dirty="0">
                          <a:effectLst/>
                        </a:rPr>
                      </a:br>
                      <a:r>
                        <a:rPr lang="ru-RU" sz="4000" dirty="0">
                          <a:effectLst/>
                        </a:rPr>
                        <a:t>Вся жизнь их связана с трудом.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0650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я решил завести муравьёв в качестве домашних питомцев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77" y="257424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Я решил в качестве домашних животных завести муравьев, потому что они очень интересные животные.</a:t>
            </a:r>
          </a:p>
          <a:p>
            <a:r>
              <a:rPr lang="ru-RU" sz="3200" dirty="0"/>
              <a:t>Они семья, они команда,                                      они друзья, они даже                         принимают в свой коллектив                       муравьёв других видов                          и заботятся как о своём.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05" y="4215740"/>
            <a:ext cx="4704410" cy="26422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89" y="1403237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Самка живёт от 3 лет до 15-30 лет.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Рабочие живут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до 3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лет. 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Есть садовые муравьи – единственные в своем роде, они разводят своих «домашних животных» -  доят тлю. 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Колонии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муравьев могут включать от десятка до нескольких миллионов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особей. На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Земле обитают муравьи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14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000 разных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видов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Могут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брать в плен представителей других видов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муравьев.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22" y="-1"/>
            <a:ext cx="4762500" cy="2045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57" y="2540000"/>
            <a:ext cx="3511296" cy="22037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6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есть виды муравьёв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182152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Рабочие - самые маленькие муравьи.</a:t>
            </a:r>
          </a:p>
          <a:p>
            <a:r>
              <a:rPr lang="ru-RU" sz="3200" dirty="0" smtClean="0"/>
              <a:t>Солдаты - чуть крупнее чем рабочие.</a:t>
            </a:r>
          </a:p>
          <a:p>
            <a:r>
              <a:rPr lang="ru-RU" sz="3200" dirty="0" smtClean="0"/>
              <a:t>Самка - самая главная в муравейнике, за ней много ухаживают.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99" y="2040052"/>
            <a:ext cx="3879272" cy="35955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9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Кто работает с утра:</a:t>
            </a:r>
          </a:p>
          <a:p>
            <a:pPr marL="0" indent="0">
              <a:buNone/>
            </a:pPr>
            <a:r>
              <a:rPr lang="ru-RU" sz="3600" dirty="0"/>
              <a:t>Строит дом, несет дрова, </a:t>
            </a:r>
          </a:p>
          <a:p>
            <a:pPr marL="0" indent="0">
              <a:buNone/>
            </a:pPr>
            <a:r>
              <a:rPr lang="ru-RU" sz="3600" dirty="0"/>
              <a:t>Тащит целый воз еды,</a:t>
            </a:r>
          </a:p>
          <a:p>
            <a:pPr marL="0" indent="0">
              <a:buNone/>
            </a:pPr>
            <a:r>
              <a:rPr lang="ru-RU" sz="3600" dirty="0"/>
              <a:t>Мало ест, не пьет воды,</a:t>
            </a:r>
          </a:p>
          <a:p>
            <a:pPr marL="0" indent="0">
              <a:buNone/>
            </a:pPr>
            <a:r>
              <a:rPr lang="ru-RU" sz="3600" dirty="0"/>
              <a:t>У него полно друзей.</a:t>
            </a:r>
          </a:p>
          <a:p>
            <a:pPr marL="0" indent="0">
              <a:buNone/>
            </a:pPr>
            <a:r>
              <a:rPr lang="ru-RU" sz="3600" dirty="0"/>
              <a:t>Тот работник…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муравьи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Они могут быть нянькой, строителем, таскать еду, помогать самке.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89" y="3828307"/>
            <a:ext cx="5392132" cy="302969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6270-95AD-449F-A0B7-B7F454A907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853</Words>
  <Application>Microsoft Office PowerPoint</Application>
  <PresentationFormat>Произвольный</PresentationFormat>
  <Paragraphs>156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Можно ли приручить муравьёв?</vt:lpstr>
      <vt:lpstr>План</vt:lpstr>
      <vt:lpstr>Цель данного исследования:   </vt:lpstr>
      <vt:lpstr>Загадка</vt:lpstr>
      <vt:lpstr>Почему я решил завести муравьёв в качестве домашних питомцев?</vt:lpstr>
      <vt:lpstr>Факты</vt:lpstr>
      <vt:lpstr>Какие есть виды муравьёв?</vt:lpstr>
      <vt:lpstr>Загадка</vt:lpstr>
      <vt:lpstr>Рабочие муравьи</vt:lpstr>
      <vt:lpstr>Загадка</vt:lpstr>
      <vt:lpstr>Солдаты</vt:lpstr>
      <vt:lpstr>Презентация PowerPoint</vt:lpstr>
      <vt:lpstr>Как появляются самки?</vt:lpstr>
      <vt:lpstr>Много ли самок в может быть в муравейнике?</vt:lpstr>
      <vt:lpstr>Как появляются муравейники?</vt:lpstr>
      <vt:lpstr>Функции лесных муравьёв</vt:lpstr>
      <vt:lpstr>Как растут муравьи?</vt:lpstr>
      <vt:lpstr>Опасны ли муравьи для человека?</vt:lpstr>
      <vt:lpstr>МОИ НАБЛЮДЕНИЯ И ЭКСПЕРИМЕНТЫ</vt:lpstr>
      <vt:lpstr>Как я устроил дом для муравьев</vt:lpstr>
      <vt:lpstr>Места</vt:lpstr>
      <vt:lpstr>Как отличить муравья от  старого, до молодого</vt:lpstr>
      <vt:lpstr>Корм </vt:lpstr>
      <vt:lpstr>Мясо для муравьёв</vt:lpstr>
      <vt:lpstr>Мясо для муравьёв</vt:lpstr>
      <vt:lpstr>Первые жертвы!</vt:lpstr>
      <vt:lpstr>Переувлажнение!!</vt:lpstr>
      <vt:lpstr>Муравьи переселились!</vt:lpstr>
      <vt:lpstr>Эксперимент 1 Звуки</vt:lpstr>
      <vt:lpstr>Эксперимент 2 Свет и тьма.</vt:lpstr>
      <vt:lpstr>Эксперимент 3 Сколько дней проживёт муравей без самки?</vt:lpstr>
      <vt:lpstr>Вывод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приручить муровьёв?</dc:title>
  <dc:creator>Андрей</dc:creator>
  <cp:lastModifiedBy>Учитель</cp:lastModifiedBy>
  <cp:revision>43</cp:revision>
  <dcterms:created xsi:type="dcterms:W3CDTF">2017-12-09T13:52:06Z</dcterms:created>
  <dcterms:modified xsi:type="dcterms:W3CDTF">2018-01-20T07:04:46Z</dcterms:modified>
</cp:coreProperties>
</file>