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ECE8-DAF7-4901-B44B-F9728336E944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0806-23CA-43CC-962F-CBEE7FC91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9144000" cy="23317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0963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Менам </a:t>
            </a:r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радейтана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акань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(Моя любимая кукла.)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Ирина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Некрасова Алина</a:t>
            </a:r>
          </a:p>
          <a:p>
            <a:pPr algn="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Парначева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pic>
        <p:nvPicPr>
          <p:cNvPr id="8" name="Рисунок 7" descr="http://ds04.infourok.ru/uploads/ex/132c/0004e1a3-b6b57721/img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48965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874699" y="1362531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02165" y="3162731"/>
            <a:ext cx="9144000" cy="2331722"/>
          </a:xfrm>
          <a:prstGeom prst="rect">
            <a:avLst/>
          </a:prstGeom>
          <a:noFill/>
        </p:spPr>
      </p:pic>
      <p:pic>
        <p:nvPicPr>
          <p:cNvPr id="26627" name="Picture 3" descr="C:\Users\User\Desktop\Безымянныйвр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4744645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41297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Наши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прапрабабушки, так же как и мы играли в куклы и эти куколки были очень похожи на наши современные.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Провести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исследование кукол коми народа и пополнить разговорник Центра «Говорим по Коми» словами, используемыми при изготовлении кукол.</a:t>
            </a: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	Задачи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	 Найти перевод с русского языка на коми методом опроса и поиска в словаре: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названий инструментов, используемых при изготовлении куклы;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перевод слова кукла;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	Узнать о куклах коми народа;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	Поделиться с другими учащимися Центра найденной информацией;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4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	Оформить одну из страниц разговорника в разделе «Творчество по коми».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988841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иголка – ем;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шыран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ножич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нитка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сунис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акань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98884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Акань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«маленькая игрушечная сестренка, женщина»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коми кукл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1584176" cy="2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User\Desktop\hantyyskaya_kukla_-_akan_skru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96271"/>
            <a:ext cx="3744416" cy="3086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pic>
        <p:nvPicPr>
          <p:cNvPr id="17413" name="Picture 5" descr="C:\Users\User\Desktop\nmpd003_cat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39"/>
            <a:ext cx="3816424" cy="3354651"/>
          </a:xfrm>
          <a:prstGeom prst="rect">
            <a:avLst/>
          </a:prstGeom>
          <a:noFill/>
        </p:spPr>
      </p:pic>
      <p:pic>
        <p:nvPicPr>
          <p:cNvPr id="17414" name="Picture 6" descr="C:\Users\User\Desktop\26104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848"/>
            <a:ext cx="4160594" cy="347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pic>
        <p:nvPicPr>
          <p:cNvPr id="7" name="Рисунок 6" descr="http://museumkomi.ru/bitrix/uploads/2016/03/%D0%B0%D0%BA%D0%B0%D0%BD%D1%8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3600400" cy="3431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xn--85-glci8c8d.xn--p1ai/upload/resize_cache/clouds/1/iblock/fc3/550_733_1/fc38435dab6a543741bbc995818dc5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2592877" cy="346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pic>
        <p:nvPicPr>
          <p:cNvPr id="8" name="Рисунок 7" descr="C:\Users\User\Desktop\Безымянный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np-kukla.ucoz.ru/_ph/62/9151560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04864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акань из утиных клюво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04864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149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	</a:t>
            </a:r>
            <a:endParaRPr lang="ru-RU" dirty="0"/>
          </a:p>
        </p:txBody>
      </p:sp>
      <p:pic>
        <p:nvPicPr>
          <p:cNvPr id="15363" name="Picture 3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2331722"/>
          </a:xfrm>
          <a:prstGeom prst="rect">
            <a:avLst/>
          </a:prstGeom>
          <a:noFill/>
        </p:spPr>
      </p:pic>
      <p:pic>
        <p:nvPicPr>
          <p:cNvPr id="15365" name="Picture 5" descr="http://rushnychok.org.ua/gif/r1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7272"/>
            <a:ext cx="9144000" cy="2331722"/>
          </a:xfrm>
          <a:prstGeom prst="rect">
            <a:avLst/>
          </a:prstGeom>
          <a:noFill/>
        </p:spPr>
      </p:pic>
      <p:pic>
        <p:nvPicPr>
          <p:cNvPr id="22530" name="Picture 2" descr="http://cdn.ymi.today.s3.amazonaws.com/wp-content/uploads/2016/10/ODJ_14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143060" cy="2480172"/>
          </a:xfrm>
          <a:prstGeom prst="rect">
            <a:avLst/>
          </a:prstGeom>
          <a:noFill/>
        </p:spPr>
      </p:pic>
      <p:pic>
        <p:nvPicPr>
          <p:cNvPr id="22532" name="Picture 4" descr="http://img.happy-giraffe.ru/v2/thumbs/e26e4ffdce15f4bc6711c767ffa68dac/0e/6d/2a0c30175031007fed3d9ffbdf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7"/>
            <a:ext cx="3960440" cy="297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2017-11-30T20:12:26Z</dcterms:created>
  <dcterms:modified xsi:type="dcterms:W3CDTF">2017-12-02T21:12:13Z</dcterms:modified>
</cp:coreProperties>
</file>