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85" r:id="rId4"/>
    <p:sldId id="289" r:id="rId5"/>
    <p:sldId id="258" r:id="rId6"/>
    <p:sldId id="259" r:id="rId7"/>
    <p:sldId id="272" r:id="rId8"/>
    <p:sldId id="278" r:id="rId9"/>
    <p:sldId id="261" r:id="rId10"/>
    <p:sldId id="262" r:id="rId11"/>
    <p:sldId id="264" r:id="rId12"/>
    <p:sldId id="279" r:id="rId13"/>
    <p:sldId id="291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753" y="692696"/>
            <a:ext cx="7501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Визимьярская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 школа»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работа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английскому языку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«Праздники Великобритании: День Святого Патрика»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887682"/>
            <a:ext cx="5076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ученика 6 класса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Краснова Андрея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Руководитель: Захарова Н.Г.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г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87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Another symbol of St. Patrick’s Day is Leprechauns.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1845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467544" y="260648"/>
            <a:ext cx="2952328" cy="5760639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Another symbol of St. Patrick’s Day is Leprechauns.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little people who wear green clothes and carry the pot of gold.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2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6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67544" y="980728"/>
            <a:ext cx="3240360" cy="5195119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Bacon and cabbage is what most people have on this day. Another popular dish is Irish soda bread and potato pancakes</a:t>
            </a:r>
            <a:r>
              <a:rPr lang="ru-RU" sz="2400" dirty="0" smtClean="0"/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https://im3-tub-ru.yandex.net/i?id=198ffbbe64d7d7b0b0f974ee6bfb8d54&amp;n=33&amp;h=215&amp;w=3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8965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2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67544" y="836712"/>
            <a:ext cx="3384376" cy="5339135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like this beautiful and funny holiday. I’d like to congratulate you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St’Patrick’s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Day!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9"/>
            <a:ext cx="50341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2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2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Magneto" pitchFamily="82" charset="0"/>
            </a:endParaRPr>
          </a:p>
          <a:p>
            <a:pPr algn="ctr"/>
            <a:endParaRPr lang="en-US" sz="3200" dirty="0" smtClean="0">
              <a:latin typeface="Magneto" pitchFamily="82" charset="0"/>
            </a:endParaRP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Magneto" pitchFamily="82" charset="0"/>
              </a:rPr>
              <a:t>THE  END</a:t>
            </a:r>
            <a:endParaRPr lang="ru-RU" sz="80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7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56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457200" y="620689"/>
            <a:ext cx="3394720" cy="4896544"/>
          </a:xfrm>
          <a:prstGeom prst="rect">
            <a:avLst/>
          </a:prstGeom>
          <a:solidFill>
            <a:srgbClr val="00FF00"/>
          </a:solidFill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    Every year British people celebrate their national, traditional and religious holidays. Many of them are quite old, important and well-known. </a:t>
            </a:r>
            <a:endParaRPr lang="ru-RU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s://im1-tub-ru.yandex.net/i?id=af11306230d6be4e67be673996921751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33675" cy="2047876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a06acb908f6b52b111860e9e725f63c2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2733675" cy="2047876"/>
          </a:xfrm>
          <a:prstGeom prst="rect">
            <a:avLst/>
          </a:prstGeom>
          <a:noFill/>
        </p:spPr>
      </p:pic>
      <p:pic>
        <p:nvPicPr>
          <p:cNvPr id="19462" name="Picture 6" descr="https://im2-tub-ru.yandex.net/i?id=3feeea3b3abf10edcad5ed1463c3bdf0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81128"/>
            <a:ext cx="3076575" cy="2047876"/>
          </a:xfrm>
          <a:prstGeom prst="rect">
            <a:avLst/>
          </a:prstGeom>
          <a:noFill/>
        </p:spPr>
      </p:pic>
      <p:pic>
        <p:nvPicPr>
          <p:cNvPr id="6" name="Picture 2" descr="https://im1-tub-ru.yandex.net/i?id=af11306230d6be4e67be673996921751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33675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6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457200" y="620688"/>
            <a:ext cx="7715200" cy="5328591"/>
          </a:xfrm>
          <a:prstGeom prst="rect">
            <a:avLst/>
          </a:prstGeom>
          <a:solidFill>
            <a:srgbClr val="00FF00"/>
          </a:solidFill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    </a:t>
            </a:r>
            <a:endParaRPr lang="ru-RU" sz="2400" dirty="0" smtClean="0"/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ru-RU" sz="2400" dirty="0" smtClean="0"/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They </a:t>
            </a:r>
            <a:r>
              <a:rPr lang="en-US" sz="2400" dirty="0" smtClean="0"/>
              <a:t>are: New Year’s day, Easter , Pancake day, May Day, Christmas Day  , Mother’s Day , St. Valentine’s day and many others</a:t>
            </a:r>
            <a:r>
              <a:rPr lang="en-US" sz="2800" dirty="0" smtClean="0"/>
              <a:t>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AutoShape 6" descr="https://im3-tub-ru.yandex.net/i?id=4bfd9aadaed3589b8bb9a63e09d78420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6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73050"/>
            <a:ext cx="4906888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34680" cy="5832648"/>
          </a:xfrm>
          <a:solidFill>
            <a:srgbClr val="00FF00"/>
          </a:solidFill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2400" dirty="0" smtClean="0"/>
              <a:t>I’d Like to tell you about famous British holiday- « St. Patrick’s Day»</a:t>
            </a:r>
            <a:endParaRPr lang="ru-RU" sz="2400" dirty="0" smtClean="0"/>
          </a:p>
          <a:p>
            <a:pPr marL="342900" lvl="0" indent="-342900"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St. Patrick’s Day is celebrated every year on March 17.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188640"/>
            <a:ext cx="478904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2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250704" cy="5721499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was the patron of  Ireland, and a saint who brought Christianity to the nation.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im2-tub-ru.yandex.net/i?id=1b7a874a535bfcc4efc7d9ad74990bd3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474" y="273050"/>
            <a:ext cx="4464966" cy="6108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60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national symbol of Ireland is shamrock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Originally the holiday was celebrated only in Ireland but  today a lot of countries in the world celebrated it. 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4726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54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1187624" y="1412776"/>
            <a:ext cx="7272808" cy="4691063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Traditional  activities include dressing up in green clothes, holding parades ,</a:t>
            </a:r>
            <a:r>
              <a:rPr lang="ru-RU" sz="2400" dirty="0" smtClean="0"/>
              <a:t> </a:t>
            </a:r>
            <a:r>
              <a:rPr lang="en-US" sz="2400" dirty="0" smtClean="0"/>
              <a:t>arranging fireworks, singing and dancing in the streets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Green is the official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St. Patrick’s Day. It  is  also the national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Irish and the symbol of spring. They also paint green stripes on the city streets.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37133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19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303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50</cp:revision>
  <dcterms:created xsi:type="dcterms:W3CDTF">2012-10-31T11:06:01Z</dcterms:created>
  <dcterms:modified xsi:type="dcterms:W3CDTF">2018-01-20T12:42:32Z</dcterms:modified>
</cp:coreProperties>
</file>