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5" r:id="rId12"/>
    <p:sldId id="270" r:id="rId13"/>
    <p:sldId id="271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3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0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5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2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9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1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2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0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6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0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0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2818-5D33-4141-B826-9A9004559798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9861-6EA2-45CC-B9BE-1BE08740B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7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nimalsglobe.ru/los/%d0%bb%d0%be%d1%81%d1%8c-1-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nimalsglobe.ru/los/%d0%bb%d0%be%d1%81%d1%8c-3-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nimalsglobe.ru/los/%d0%bb%d0%be%d1%81%d1%8c-1-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animalsglobe.ru/wp-content/uploads/2011/10/%D0%BB%D0%BE%D1%81%D1%8C-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nimalsglobe.ru/los/%d0%bb%d0%be%d1%81%d1%8c-4-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animalsglobe.ru/los/%d0%bb%d0%be%d1%81%d1%8c-2-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nimalsglobe.ru/los/moo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animalsglobe.ru/los/%d0%bb%d0%be%d1%81%d1%8c-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nimalsglobe.ru/wp-content/uploads/2011/10/%D0%BB%D0%BE%D1%81%D1%8C-1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0420"/>
            <a:ext cx="9144000" cy="2261937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БИРСКОЕ ОБРАЗОВАТЕЛЬНОЕ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СРЕДНЯЯ ШКОЛА №9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г.БИРСКА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проект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Лось-рогатый хозяин леса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4526" y="4090735"/>
            <a:ext cx="6031832" cy="22619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Составитель: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Стишаков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 Вячеславович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ученик 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класса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Руководитель: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Басимова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Ф.М.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Бирск-2017</a:t>
            </a:r>
          </a:p>
          <a:p>
            <a:endParaRPr lang="ru-RU" dirty="0"/>
          </a:p>
        </p:txBody>
      </p:sp>
      <p:pic>
        <p:nvPicPr>
          <p:cNvPr id="6" name="Рисунок 5" descr="http://kluchi.net/wp-content/gallery/animal-word/995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25324" r="38424" b="5347"/>
          <a:stretch/>
        </p:blipFill>
        <p:spPr bwMode="auto">
          <a:xfrm>
            <a:off x="1314450" y="2698564"/>
            <a:ext cx="5293995" cy="3892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577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195" y="236790"/>
            <a:ext cx="8321842" cy="66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лося в произведениях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98360"/>
            <a:ext cx="6648450" cy="58232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Лось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произведении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М.Пришвина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«Кладовая солнца»: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выдался холмистой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куртинкой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частный осинник, и в нем стоял рогатый великан лось. Посмотреть на него с одной стороны-покажется, он похож на быка, посмотреть с другой-лошадь и лошадь: и стройное тело, и стройные ноги сухие,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тонкими ноздрями.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animalsglobe.ru/wp-content/uploads/2011/10/%D0%BB%D0%BE%D1%81%D1%8C-14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71"/>
          <a:stretch/>
        </p:blipFill>
        <p:spPr bwMode="auto">
          <a:xfrm>
            <a:off x="7267075" y="1764632"/>
            <a:ext cx="4543926" cy="3702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85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83502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лося в произведениях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050" y="1123950"/>
            <a:ext cx="6000750" cy="5053013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В.Бианки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«Одинец»: Тогда лось опрокинул рога на спину, взял с места широкой, размашистой иноходью и, не глядя на уцелевшую собаку, двинулся в чащу. Свое громадное тридцатипудовое тело он нес на бегу легко и плавно. Его бег был стремителен и прям, как бег стального паровоза по рельсам.</a:t>
            </a:r>
          </a:p>
          <a:p>
            <a:pPr algn="just"/>
            <a:endParaRPr lang="ru-RU" sz="3200" dirty="0"/>
          </a:p>
        </p:txBody>
      </p:sp>
      <p:pic>
        <p:nvPicPr>
          <p:cNvPr id="5" name="Рисунок 4" descr="http://pitomci.nemo.su/upload/editor/images/moose_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t="-2285" b="2285"/>
          <a:stretch/>
        </p:blipFill>
        <p:spPr bwMode="auto">
          <a:xfrm>
            <a:off x="361950" y="1329690"/>
            <a:ext cx="4800600" cy="4232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55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лося в произведениях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5400" y="1690688"/>
            <a:ext cx="6248400" cy="486251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Бесстрашен могучий лесной богатырь.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не пугает озёрная ширь,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он не боится речной глубины.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Ветвисты рога его, ноги длинны.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Питается ветками, сочной травой.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осеннее время настрой боевой: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утренний час очень грозно ревёт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рёвом соперников к бою зовёт.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Доверчиво из лесу к людям идёт,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 парк городской, то в село забредёт.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те, кому видеть его довелось,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Ответят, что это животное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Ж.Сенчюкова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katyaburg.ru/sites/default/files/pictures/zabavnie_jivotnie/losi_foto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" y="1690688"/>
            <a:ext cx="4472305" cy="3115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46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источники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981700" cy="4351338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М.Пришвин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«Кладовая солнца»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В.Бианки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«Одинец»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Ж.Сенчюкова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«Лось»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Ю.Коваль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«Лось»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сайтов Интернет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komotoz.ru/photo/images/photo_losya/photo_losya_0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t="8637" r="13391" b="10028"/>
          <a:stretch/>
        </p:blipFill>
        <p:spPr bwMode="auto">
          <a:xfrm>
            <a:off x="6534150" y="2562225"/>
            <a:ext cx="5162550" cy="3614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635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985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world-of-animals.ru/wp-content/uploads/2015/03/los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5"/>
          <a:stretch/>
        </p:blipFill>
        <p:spPr bwMode="auto">
          <a:xfrm>
            <a:off x="3040954" y="2224088"/>
            <a:ext cx="6110089" cy="401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767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классификация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лося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«сохатого»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лосей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Потомство лосей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Враги «сохатого»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лосей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произведениях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Литературные источники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kolobuga.ru/wp-content/uploads/2016/05/original-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7"/>
          <a:stretch/>
        </p:blipFill>
        <p:spPr bwMode="auto">
          <a:xfrm>
            <a:off x="6286500" y="1447800"/>
            <a:ext cx="5067300" cy="3243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083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Царство: Животные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Тип: Хордовые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Млекопитающие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Отряд: Парнокопытные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Семейство: Оленевые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Род: Лоси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Вид: Лось</a:t>
            </a:r>
          </a:p>
          <a:p>
            <a:endParaRPr lang="ru-RU" dirty="0"/>
          </a:p>
        </p:txBody>
      </p:sp>
      <p:pic>
        <p:nvPicPr>
          <p:cNvPr id="4" name="Рисунок 3" descr="Moose superi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238750" cy="410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23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190" y="513348"/>
            <a:ext cx="4327358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лося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0" y="946485"/>
            <a:ext cx="6877050" cy="5486400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Лось — самый крупный представитель в семействе Оленевых. Он также является самым высоким после жирафа копытным животным. Он встречается на территории Европы, Азии и Северной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может достигать 3 м, высота лося переваливает за 2 м, вес составляет 500-600 кг. Туловище лося относительно короткое, а вот ноги очень длинные.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лося большая и тяжелая, морда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длинная.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Рога у лося характерной формы: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полувеером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эту форму лось получил прозвище «сохатый».</a:t>
            </a:r>
          </a:p>
        </p:txBody>
      </p:sp>
      <p:pic>
        <p:nvPicPr>
          <p:cNvPr id="4" name="Рисунок 3" descr="http://www.animalsglobe.ru/wp-content/uploads/2011/10/%D0%BB%D0%BE%D1%81%D1%8C-3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8" y="2005264"/>
            <a:ext cx="4487780" cy="3434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63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9642" y="333041"/>
            <a:ext cx="5321968" cy="629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«сохатого»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642" y="1123950"/>
            <a:ext cx="6845968" cy="5405187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некоторых лосей под горлом свисает складка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кожи, которую называют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"серьга".   </a:t>
            </a:r>
          </a:p>
          <a:p>
            <a:pPr marL="0" indent="0" algn="just" fontAlgn="base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лосей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носят только самцы. Окраска лосей однотипная — темно-бурая с более светлым брюхом и ногами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Иногда встречаются лоси белой окраски.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Копыта лося, по сравнению с другими оленями, очень широкие. Такая форма копыт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лосю без труда передвигаться в густых зарослях леса, и глубокому снегу.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развивает скорость 30-40 км/час.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animalsglobe.ru/wp-content/uploads/2011/10/%D0%BB%D0%BE%D1%81%D1%8C-1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2" y="333041"/>
            <a:ext cx="4176061" cy="29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animalsglobe.ru/wp-content/uploads/2011/10/%D0%BB%D0%BE%D1%81%D1%8C-2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2" y="3561349"/>
            <a:ext cx="4176061" cy="2967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32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295274" cy="6294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лосей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994612"/>
            <a:ext cx="6038850" cy="5518483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 лоси в основном ветками деревьев и кустарников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Летом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лоси охотно поедают траву, грибы и даже водоросли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Лоси с удовольствием посещают водоемы. За порцией водорослей лось может даже нырнуть, хотя обычно длинноногому сохатому достаточно просто нагнуть шею.</a:t>
            </a:r>
          </a:p>
        </p:txBody>
      </p:sp>
      <p:pic>
        <p:nvPicPr>
          <p:cNvPr id="5" name="Рисунок 4" descr="http://www.animalsglobe.ru/wp-content/uploads/2011/10/%D0%BB%D0%BE%D1%81%D1%8C-4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59" y="3914274"/>
            <a:ext cx="3903078" cy="272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animalsglobe.ru/wp-content/uploads/2011/10/%D0%BB%D0%BE%D1%81%D1%8C-2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79869"/>
            <a:ext cx="3942347" cy="3025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85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8694" y="365125"/>
            <a:ext cx="5755106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Потомство лосей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8694" y="1825625"/>
            <a:ext cx="5755105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Самки рожают одного (реже двух) лосят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или мае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у всех оленей лосята первую неделю жизни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отлеживаются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каким-нибудь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кустиком, и только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они начинают сопровождать мать.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Интересно, что длинноногие лосята первое время не могут дотянуться до травы и пасутся на коленях.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animalsglobe.ru/wp-content/uploads/2011/10/%D0%BB%D0%BE%D1%81%D1%8C-11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0" y="365125"/>
            <a:ext cx="4382402" cy="285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animalsglobe.ru/wp-content/uploads/2011/10/%D0%BB%D0%BE%D1%81%D1%8C-6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0" y="3714750"/>
            <a:ext cx="4382402" cy="278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60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00074" cy="7257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Враги «сохатого»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0" y="781050"/>
            <a:ext cx="5600700" cy="59085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лоси 20-25 лет, но в природе обычно погибают раньше. Естественных врагов у лосей много. Главными врагами лосей являются волки и медведи. В одиночку волк не отважится бороться с лосем, но стая волков представляет серьезную опасность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animalsglobe.ru/wp-content/uploads/2011/10/%D0%BB%D0%BE%D1%81%D1%8C-13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7959"/>
            <a:ext cx="5152524" cy="3730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72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Враги «сохатого»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238250"/>
            <a:ext cx="6686550" cy="5334000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ударом лось способен раскроить череп волку и легко может защититься от медведя. Поэтому хищники избегают встречаться с лосем «лицом к лицу». На лосят могут нападать пумы и рыси. Для лосей большую опасность представляет зимняя бескормица, некоторые животные погибают зимой от истощения.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также может охотится на лося с целью получить его мясо и рога</a:t>
            </a:r>
            <a:endParaRPr lang="ru-RU" dirty="0"/>
          </a:p>
        </p:txBody>
      </p:sp>
      <p:pic>
        <p:nvPicPr>
          <p:cNvPr id="4" name="Рисунок 3" descr="https://ds04.infourok.ru/uploads/ex/041d/0005343c-1699f390/img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0" r="2997" b="5876"/>
          <a:stretch/>
        </p:blipFill>
        <p:spPr bwMode="auto">
          <a:xfrm>
            <a:off x="7200900" y="1812925"/>
            <a:ext cx="4762500" cy="3292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960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563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МУНИЦИПАЛЬНОЕ БИРСКОЕ ОБРАЗОВАТЕЛЬНОЕ  УЧРЕЖДЕНИЕ СРЕДНЯЯ ШКОЛА №9 г.БИРСКА  Учебный проект  Лось-рогатый хозяин леса</vt:lpstr>
      <vt:lpstr>Содержание </vt:lpstr>
      <vt:lpstr>Научная классификация</vt:lpstr>
      <vt:lpstr>Размеры лося</vt:lpstr>
      <vt:lpstr>Описание «сохатого»</vt:lpstr>
      <vt:lpstr>Питание лосей</vt:lpstr>
      <vt:lpstr>Потомство лосей</vt:lpstr>
      <vt:lpstr>Враги «сохатого»</vt:lpstr>
      <vt:lpstr>Враги «сохатого»</vt:lpstr>
      <vt:lpstr>Описание лося в произведениях</vt:lpstr>
      <vt:lpstr>Описание лося в произведениях</vt:lpstr>
      <vt:lpstr>Описание лося в произведениях</vt:lpstr>
      <vt:lpstr>Литературные источники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БИРСКОЕ ОБРАЗОВАТЕЛЬНОЕ  УЧРЕЖДЕНИЕ СРЕДНЯЯ ШКОЛА №9  Учебный проект  лось-рогатый хозяин леса</dc:title>
  <dc:creator>OlgaSt</dc:creator>
  <cp:lastModifiedBy>OlgaSt</cp:lastModifiedBy>
  <cp:revision>23</cp:revision>
  <dcterms:created xsi:type="dcterms:W3CDTF">2017-01-24T20:14:12Z</dcterms:created>
  <dcterms:modified xsi:type="dcterms:W3CDTF">2018-01-27T14:58:50Z</dcterms:modified>
</cp:coreProperties>
</file>