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1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6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2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5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7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2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8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B5E4-FB0E-4AE6-BE6D-804CFF23F239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E085-5C39-4A27-B5F1-12015EAED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272" y="330423"/>
            <a:ext cx="8479402" cy="6018862"/>
          </a:xfrm>
          <a:prstGeom prst="rect">
            <a:avLst/>
          </a:prstGeom>
        </p:spPr>
      </p:pic>
      <p:pic>
        <p:nvPicPr>
          <p:cNvPr id="5" name="Детские песенки - Песенка Винни-Пух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892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46" y="6044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7906"/>
            <a:ext cx="546706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850" y="903861"/>
            <a:ext cx="5076035" cy="50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890" y="0"/>
            <a:ext cx="2782501" cy="2841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361" y="0"/>
            <a:ext cx="3619815" cy="2461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9453"/>
            <a:ext cx="2949262" cy="4173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113" y="1319077"/>
            <a:ext cx="5859887" cy="43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28"/>
            <a:ext cx="5715000" cy="223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814" y="1117845"/>
            <a:ext cx="8238186" cy="57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96315" cy="3490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634" y="61175"/>
            <a:ext cx="5962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349" y="16303"/>
            <a:ext cx="8425735" cy="6841697"/>
          </a:xfrm>
        </p:spPr>
      </p:pic>
    </p:spTree>
    <p:extLst>
      <p:ext uri="{BB962C8B-B14F-4D97-AF65-F5344CB8AC3E}">
        <p14:creationId xmlns:p14="http://schemas.microsoft.com/office/powerpoint/2010/main" val="9341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990716"/>
          </a:xfrm>
        </p:spPr>
      </p:pic>
    </p:spTree>
    <p:extLst>
      <p:ext uri="{BB962C8B-B14F-4D97-AF65-F5344CB8AC3E}">
        <p14:creationId xmlns:p14="http://schemas.microsoft.com/office/powerpoint/2010/main" val="26810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142" y="-21689"/>
            <a:ext cx="5223716" cy="6879689"/>
          </a:xfrm>
        </p:spPr>
      </p:pic>
    </p:spTree>
    <p:extLst>
      <p:ext uri="{BB962C8B-B14F-4D97-AF65-F5344CB8AC3E}">
        <p14:creationId xmlns:p14="http://schemas.microsoft.com/office/powerpoint/2010/main" val="19721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339"/>
            <a:ext cx="12181268" cy="8456216"/>
          </a:xfrm>
        </p:spPr>
      </p:pic>
    </p:spTree>
    <p:extLst>
      <p:ext uri="{BB962C8B-B14F-4D97-AF65-F5344CB8AC3E}">
        <p14:creationId xmlns:p14="http://schemas.microsoft.com/office/powerpoint/2010/main" val="8336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2877891" cy="39666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1050"/>
            <a:ext cx="4687910" cy="2636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531" y="169480"/>
            <a:ext cx="4398672" cy="3042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65" y="169480"/>
            <a:ext cx="4056553" cy="3042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867" y="3577021"/>
            <a:ext cx="4669665" cy="32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58648" cy="70189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308" y="0"/>
            <a:ext cx="6922692" cy="51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304" y="0"/>
            <a:ext cx="4202696" cy="31504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391036" cy="2562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007" y="3150428"/>
            <a:ext cx="5715000" cy="3571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292" y="3515553"/>
            <a:ext cx="4897708" cy="3269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927" y="2278692"/>
            <a:ext cx="3322146" cy="33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294" y="154547"/>
            <a:ext cx="7167706" cy="6020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031"/>
            <a:ext cx="6589690" cy="8020480"/>
          </a:xfrm>
        </p:spPr>
      </p:pic>
      <p:pic>
        <p:nvPicPr>
          <p:cNvPr id="8" name="em а потом ее назад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1096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334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374" y="279833"/>
            <a:ext cx="8869252" cy="5688734"/>
          </a:xfrm>
        </p:spPr>
      </p:pic>
      <p:pic>
        <p:nvPicPr>
          <p:cNvPr id="5" name="em - для качалки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298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1837" y="61214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027313" cy="69327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369" y="0"/>
            <a:ext cx="7488631" cy="5616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10" y="-175788"/>
            <a:ext cx="8603090" cy="6753426"/>
          </a:xfrm>
        </p:spPr>
      </p:pic>
    </p:spTree>
    <p:extLst>
      <p:ext uri="{BB962C8B-B14F-4D97-AF65-F5344CB8AC3E}">
        <p14:creationId xmlns:p14="http://schemas.microsoft.com/office/powerpoint/2010/main" val="38431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541" y="0"/>
            <a:ext cx="5430119" cy="6986674"/>
          </a:xfrm>
        </p:spPr>
      </p:pic>
    </p:spTree>
    <p:extLst>
      <p:ext uri="{BB962C8B-B14F-4D97-AF65-F5344CB8AC3E}">
        <p14:creationId xmlns:p14="http://schemas.microsoft.com/office/powerpoint/2010/main" val="29230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5</cp:revision>
  <dcterms:created xsi:type="dcterms:W3CDTF">2016-12-16T19:37:21Z</dcterms:created>
  <dcterms:modified xsi:type="dcterms:W3CDTF">2017-03-03T18:13:54Z</dcterms:modified>
</cp:coreProperties>
</file>