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37609-923A-4C99-AA91-858B4E1571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4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A55D-DB98-4552-B56A-B698911BB3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59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1A9EC-F5DF-46E0-ABE7-89E8A0B139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0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BF2A0-D359-4930-B6F0-16812E2808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0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9DFB9-28A0-4C3C-80DE-9C03D6013E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19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E075-4A96-45B1-BA92-6571099E3A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44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79F7-72C6-403F-837D-BCB82AE49C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60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40BF4-4285-474A-859D-0610C10EC0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0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E769-DA79-46EB-A485-C4FB69EAEF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53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9EB2E-A300-49E5-87F4-995CCDE182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99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D667-6507-4107-9C0D-49BCC0638B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04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923BB-BCD1-4C12-A4C5-926DDE5EF5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4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D982F-09EE-4362-86C5-EF30ACCA84F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0070C0"/>
                </a:solidFill>
              </a:rPr>
              <a:t>Занятие по ФЭМП. Старшая группа.  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Тема: «Число и цифра 4»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07" y="532137"/>
            <a:ext cx="1676202" cy="173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260648"/>
            <a:ext cx="22796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9" y="-309265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5661248"/>
            <a:ext cx="142716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>
            <a:spLocks noGrp="1"/>
          </p:cNvSpPr>
          <p:nvPr/>
        </p:nvSpPr>
        <p:spPr>
          <a:xfrm>
            <a:off x="5933599" y="4065026"/>
            <a:ext cx="3250704" cy="2049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i="1" dirty="0" smtClean="0">
                <a:solidFill>
                  <a:srgbClr val="00B0F0"/>
                </a:solidFill>
              </a:rPr>
              <a:t>Воспитатели: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B0F0"/>
                </a:solidFill>
              </a:rPr>
              <a:t>Быстрова И.Б.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B0F0"/>
                </a:solidFill>
              </a:rPr>
              <a:t>Мартин Т. В.</a:t>
            </a:r>
            <a:endParaRPr lang="ru-RU" sz="2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eaLnBrk="1" hangingPunct="1"/>
            <a:endParaRPr lang="ru-RU" sz="20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357313" y="285750"/>
            <a:ext cx="6429375" cy="6000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5" idx="0"/>
            <a:endCxn id="5" idx="2"/>
          </p:cNvCxnSpPr>
          <p:nvPr/>
        </p:nvCxnSpPr>
        <p:spPr>
          <a:xfrm rot="16200000" flipH="1">
            <a:off x="1570832" y="3285331"/>
            <a:ext cx="6002338" cy="317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1"/>
            <a:endCxn id="5" idx="3"/>
          </p:cNvCxnSpPr>
          <p:nvPr/>
        </p:nvCxnSpPr>
        <p:spPr>
          <a:xfrm rot="10800000" flipH="1">
            <a:off x="1357313" y="3286125"/>
            <a:ext cx="6429375" cy="1588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500688" y="285750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3161506" y="1624807"/>
            <a:ext cx="3643313" cy="1250950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6250" y="4071938"/>
            <a:ext cx="2928938" cy="1587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7572375" y="2143125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5143501" y="3714750"/>
            <a:ext cx="3929062" cy="1214437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 descr="karanda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4067" flipV="1">
            <a:off x="2176463" y="2244725"/>
            <a:ext cx="1946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5812"/>
            <a:ext cx="2365375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0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14 0.00672 L 0.37414 -0.3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14 -0.32662 L 0.24219 0.1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19 0.19838 L 0.5415 0.19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49 0.19838 C 0.53646 0.1838 0.53368 0.16736 0.53125 0.15162 C 0.53021 0.14561 0.52725 0.1338 0.52725 0.13403 C 0.5243 0.10926 0.52691 0.11852 0.52222 0.10486 C 0.52291 0.07848 0.52274 0.04723 0.52725 0.02037 C 0.52951 0.00718 0.54027 -0.00324 0.5467 -0.01203 C 0.55451 -0.02291 0.5625 -0.04537 0.57135 -0.05162 C 0.57656 -0.05532 0.58281 -0.05509 0.58837 -0.05694 C 0.59288 -0.06111 0.59722 -0.06412 0.60277 -0.06412 " pathEditMode="relative" rAng="0" ptsTypes="ffffffff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278 -0.06412 L 0.46268 0.523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7221203" cy="5415903"/>
          </a:xfrm>
          <a:prstGeom prst="wedgeRect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99968"/>
            <a:ext cx="1959918" cy="175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26" y="1556792"/>
            <a:ext cx="1706563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Users\Пользователь\Desktop\4\состав числа 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1631"/>
          <a:stretch/>
        </p:blipFill>
        <p:spPr bwMode="auto">
          <a:xfrm>
            <a:off x="1187624" y="116632"/>
            <a:ext cx="6944622" cy="534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4\состав числа до 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t="4153" r="62804" b="16863"/>
          <a:stretch/>
        </p:blipFill>
        <p:spPr bwMode="auto">
          <a:xfrm>
            <a:off x="2627784" y="0"/>
            <a:ext cx="3343808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365375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5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Пользователь\Desktop\4\мишкина зага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304121" cy="547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Было 4 вишни, </a:t>
            </a:r>
            <a:r>
              <a:rPr lang="ru-RU" sz="3200" dirty="0" err="1" smtClean="0">
                <a:solidFill>
                  <a:srgbClr val="0070C0"/>
                </a:solidFill>
              </a:rPr>
              <a:t>Бараш</a:t>
            </a:r>
            <a:r>
              <a:rPr lang="ru-RU" sz="3200" dirty="0" smtClean="0">
                <a:solidFill>
                  <a:srgbClr val="0070C0"/>
                </a:solidFill>
              </a:rPr>
              <a:t> съел одну. Сколько вишен осталось?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Пользователь\Desktop\4\задача 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23605" r="63297" b="54130"/>
          <a:stretch/>
        </p:blipFill>
        <p:spPr bwMode="auto">
          <a:xfrm>
            <a:off x="2293120" y="1340768"/>
            <a:ext cx="4223096" cy="24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91677"/>
            <a:ext cx="3816424" cy="205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46" y="1988841"/>
            <a:ext cx="1898394" cy="276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4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Пользователь\Desktop\4\найди 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" b="14960"/>
          <a:stretch/>
        </p:blipFill>
        <p:spPr bwMode="auto">
          <a:xfrm>
            <a:off x="827584" y="260648"/>
            <a:ext cx="7779584" cy="497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224462"/>
            <a:ext cx="1706563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Соедини точки по порядку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t="33971" r="20722" b="27699"/>
          <a:stretch/>
        </p:blipFill>
        <p:spPr bwMode="auto">
          <a:xfrm>
            <a:off x="1115616" y="1484784"/>
            <a:ext cx="7300595" cy="391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8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Молодцы !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5"/>
            <a:ext cx="3433756" cy="309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20171" y="5301208"/>
            <a:ext cx="609600" cy="609600"/>
          </a:xfrm>
          <a:prstGeom prst="rect">
            <a:avLst/>
          </a:prstGeo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0" y="2132856"/>
            <a:ext cx="2237155" cy="214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2170391" cy="19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05" y="185471"/>
            <a:ext cx="1963737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33" y="4746377"/>
            <a:ext cx="2268537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1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9" b="7239"/>
          <a:stretch/>
        </p:blipFill>
        <p:spPr bwMode="auto">
          <a:xfrm>
            <a:off x="1115617" y="188641"/>
            <a:ext cx="7151306" cy="499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6021288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48" y="5221527"/>
            <a:ext cx="1648644" cy="164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03051"/>
            <a:ext cx="1711119" cy="163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775"/>
            <a:ext cx="7320608" cy="5490457"/>
          </a:xfrm>
          <a:prstGeom prst="wedgeRoundRect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5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4\что общег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00459" cy="6525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65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4\число и 4 цифр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9482" r="25261" b="18258"/>
          <a:stretch/>
        </p:blipFill>
        <p:spPr bwMode="auto">
          <a:xfrm>
            <a:off x="1403648" y="116632"/>
            <a:ext cx="6354710" cy="4463076"/>
          </a:xfrm>
          <a:prstGeom prst="wedgeRoundRect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36" y="4725144"/>
            <a:ext cx="1215069" cy="183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184" y="56920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13" y="116632"/>
            <a:ext cx="7089697" cy="5317273"/>
          </a:xfrm>
          <a:prstGeom prst="wedgeRoundRect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21" y="5370438"/>
            <a:ext cx="1487562" cy="14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0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57" b="27483"/>
          <a:stretch/>
        </p:blipFill>
        <p:spPr bwMode="auto">
          <a:xfrm>
            <a:off x="1321979" y="0"/>
            <a:ext cx="6991266" cy="3751515"/>
          </a:xfrm>
          <a:prstGeom prst="wedgeRoundRect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20234"/>
            <a:ext cx="1162868" cy="15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20234"/>
            <a:ext cx="1224980" cy="15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12" y="4365104"/>
            <a:ext cx="1089315" cy="159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91374"/>
            <a:ext cx="1025087" cy="154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8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t="58552" r="65937" b="17049"/>
          <a:stretch/>
        </p:blipFill>
        <p:spPr bwMode="auto">
          <a:xfrm>
            <a:off x="878538" y="23732"/>
            <a:ext cx="2280001" cy="154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6"/>
          <a:stretch/>
        </p:blipFill>
        <p:spPr bwMode="auto">
          <a:xfrm>
            <a:off x="730702" y="1700808"/>
            <a:ext cx="2280001" cy="163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3" y="3343746"/>
            <a:ext cx="2575673" cy="203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5" y="5085184"/>
            <a:ext cx="2070834" cy="1481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87" y="145244"/>
            <a:ext cx="11652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81" y="1796560"/>
            <a:ext cx="12255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24" y="3494509"/>
            <a:ext cx="10906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87" y="5155392"/>
            <a:ext cx="1078950" cy="162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69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49 -0.01525 L 0.39549 0.23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0.02635 L 0.17743 -0.09871 C 0.17743 -0.15465 0.24636 -0.22353 0.30243 -0.22353 L 0.42743 -0.22353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69 0.00092 L 0.37969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4 0.01803 L 0.39584 0.018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35</Words>
  <Application>Microsoft Office PowerPoint</Application>
  <PresentationFormat>Экран (4:3)</PresentationFormat>
  <Paragraphs>7</Paragraphs>
  <Slides>18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Оформление по умолчанию</vt:lpstr>
      <vt:lpstr>Занятие по ФЭМП. Старшая группа.   Тема: «Число и цифра 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Было 4 вишни, Бараш съел одну. Сколько вишен осталось?</vt:lpstr>
      <vt:lpstr>Презентация PowerPoint</vt:lpstr>
      <vt:lpstr>Соедини точки по порядку</vt:lpstr>
      <vt:lpstr>Молодцы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 и цифра 4</dc:title>
  <dc:creator>Пользователь</dc:creator>
  <cp:lastModifiedBy>Пользователь</cp:lastModifiedBy>
  <cp:revision>16</cp:revision>
  <dcterms:created xsi:type="dcterms:W3CDTF">2017-10-26T17:07:35Z</dcterms:created>
  <dcterms:modified xsi:type="dcterms:W3CDTF">2018-01-20T08:34:53Z</dcterms:modified>
</cp:coreProperties>
</file>