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2" r:id="rId2"/>
    <p:sldId id="271" r:id="rId3"/>
    <p:sldId id="273" r:id="rId4"/>
    <p:sldId id="276" r:id="rId5"/>
    <p:sldId id="278" r:id="rId6"/>
    <p:sldId id="279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99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56182E-64EA-4372-99DE-0779CD56254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5EB13D-A202-48FA-B934-B6E0306B0427}">
      <dgm:prSet phldrT="[Текст]"/>
      <dgm:spPr/>
      <dgm:t>
        <a:bodyPr/>
        <a:lstStyle/>
        <a:p>
          <a:r>
            <a:rPr lang="ru-RU" dirty="0" smtClean="0"/>
            <a:t>Задание для всех</a:t>
          </a:r>
          <a:endParaRPr lang="ru-RU" dirty="0"/>
        </a:p>
      </dgm:t>
    </dgm:pt>
    <dgm:pt modelId="{FE7B9722-8786-4C33-B951-6897C6F622BD}" type="parTrans" cxnId="{05850D5D-2702-4ACE-9F2C-3D2F3B2FF58C}">
      <dgm:prSet/>
      <dgm:spPr/>
      <dgm:t>
        <a:bodyPr/>
        <a:lstStyle/>
        <a:p>
          <a:endParaRPr lang="ru-RU"/>
        </a:p>
      </dgm:t>
    </dgm:pt>
    <dgm:pt modelId="{7C2EF2C3-06A8-48D5-8FB8-D05FC214A164}" type="sibTrans" cxnId="{05850D5D-2702-4ACE-9F2C-3D2F3B2FF58C}">
      <dgm:prSet/>
      <dgm:spPr/>
      <dgm:t>
        <a:bodyPr/>
        <a:lstStyle/>
        <a:p>
          <a:endParaRPr lang="ru-RU"/>
        </a:p>
      </dgm:t>
    </dgm:pt>
    <dgm:pt modelId="{1476AF62-CFD9-4444-A787-AFEDB46CCC6D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dirty="0" smtClean="0"/>
            <a:t>№2</a:t>
          </a:r>
          <a:endParaRPr lang="ru-RU" dirty="0"/>
        </a:p>
      </dgm:t>
    </dgm:pt>
    <dgm:pt modelId="{13AFB573-F1B7-4828-BEC0-61817AACDEF1}" type="parTrans" cxnId="{61BDE261-D693-4E84-AA9C-F27AA944BF3A}">
      <dgm:prSet/>
      <dgm:spPr/>
      <dgm:t>
        <a:bodyPr/>
        <a:lstStyle/>
        <a:p>
          <a:endParaRPr lang="ru-RU"/>
        </a:p>
      </dgm:t>
    </dgm:pt>
    <dgm:pt modelId="{AC60D420-C739-4E91-A68E-BB8E2973288E}" type="sibTrans" cxnId="{61BDE261-D693-4E84-AA9C-F27AA944BF3A}">
      <dgm:prSet/>
      <dgm:spPr/>
      <dgm:t>
        <a:bodyPr/>
        <a:lstStyle/>
        <a:p>
          <a:endParaRPr lang="ru-RU"/>
        </a:p>
      </dgm:t>
    </dgm:pt>
    <dgm:pt modelId="{0AF0F18E-3BEE-4116-9DE4-B1B96790BA33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dirty="0" smtClean="0"/>
            <a:t>С.7</a:t>
          </a:r>
          <a:endParaRPr lang="ru-RU" dirty="0"/>
        </a:p>
      </dgm:t>
    </dgm:pt>
    <dgm:pt modelId="{52F21AE8-D44E-498C-89A0-C91CCDCAF9CE}" type="parTrans" cxnId="{9FBC070C-3186-46C5-9FFF-DE805E3E352A}">
      <dgm:prSet/>
      <dgm:spPr/>
      <dgm:t>
        <a:bodyPr/>
        <a:lstStyle/>
        <a:p>
          <a:endParaRPr lang="ru-RU"/>
        </a:p>
      </dgm:t>
    </dgm:pt>
    <dgm:pt modelId="{EBDD0181-1529-47D5-87B4-FCAEA50F89AD}" type="sibTrans" cxnId="{9FBC070C-3186-46C5-9FFF-DE805E3E352A}">
      <dgm:prSet/>
      <dgm:spPr/>
      <dgm:t>
        <a:bodyPr/>
        <a:lstStyle/>
        <a:p>
          <a:endParaRPr lang="ru-RU"/>
        </a:p>
      </dgm:t>
    </dgm:pt>
    <dgm:pt modelId="{15C8D062-E1CF-4823-B229-1A132F5A5735}">
      <dgm:prSet phldrT="[Текст]"/>
      <dgm:spPr/>
      <dgm:t>
        <a:bodyPr/>
        <a:lstStyle/>
        <a:p>
          <a:r>
            <a:rPr lang="ru-RU" dirty="0" smtClean="0"/>
            <a:t>Творческое</a:t>
          </a:r>
        </a:p>
        <a:p>
          <a:r>
            <a:rPr lang="ru-RU" dirty="0" smtClean="0"/>
            <a:t>задание</a:t>
          </a:r>
          <a:endParaRPr lang="ru-RU" dirty="0"/>
        </a:p>
      </dgm:t>
    </dgm:pt>
    <dgm:pt modelId="{7BBEA8B3-E008-4436-99DC-958CE7EF4889}" type="parTrans" cxnId="{D8EEE16A-E978-4DF1-833D-9DC5B34D4259}">
      <dgm:prSet/>
      <dgm:spPr/>
      <dgm:t>
        <a:bodyPr/>
        <a:lstStyle/>
        <a:p>
          <a:endParaRPr lang="ru-RU"/>
        </a:p>
      </dgm:t>
    </dgm:pt>
    <dgm:pt modelId="{39498F9B-E05D-435C-BB9A-43A079EF493F}" type="sibTrans" cxnId="{D8EEE16A-E978-4DF1-833D-9DC5B34D4259}">
      <dgm:prSet/>
      <dgm:spPr/>
      <dgm:t>
        <a:bodyPr/>
        <a:lstStyle/>
        <a:p>
          <a:endParaRPr lang="ru-RU"/>
        </a:p>
      </dgm:t>
    </dgm:pt>
    <dgm:pt modelId="{462BC508-A50B-4C8B-BA07-17C0279135F1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dirty="0" smtClean="0"/>
            <a:t>№3</a:t>
          </a:r>
          <a:endParaRPr lang="ru-RU" dirty="0"/>
        </a:p>
      </dgm:t>
    </dgm:pt>
    <dgm:pt modelId="{8AC9B8EB-A851-430E-B3DF-29462435335C}" type="parTrans" cxnId="{56E8FB40-1588-4596-A604-B3C46C057327}">
      <dgm:prSet/>
      <dgm:spPr/>
      <dgm:t>
        <a:bodyPr/>
        <a:lstStyle/>
        <a:p>
          <a:endParaRPr lang="ru-RU"/>
        </a:p>
      </dgm:t>
    </dgm:pt>
    <dgm:pt modelId="{E801AF19-2185-440E-9E2E-5EBAF369BE47}" type="sibTrans" cxnId="{56E8FB40-1588-4596-A604-B3C46C057327}">
      <dgm:prSet/>
      <dgm:spPr/>
      <dgm:t>
        <a:bodyPr/>
        <a:lstStyle/>
        <a:p>
          <a:endParaRPr lang="ru-RU"/>
        </a:p>
      </dgm:t>
    </dgm:pt>
    <dgm:pt modelId="{7B08B465-B7E4-436C-BC3D-1E41858A6F51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dirty="0" smtClean="0"/>
            <a:t>С.7</a:t>
          </a:r>
          <a:endParaRPr lang="ru-RU" dirty="0"/>
        </a:p>
      </dgm:t>
    </dgm:pt>
    <dgm:pt modelId="{84654175-30F8-48AB-AB75-AC7C449D8854}" type="parTrans" cxnId="{B929E791-8AED-48B4-BA1B-D55715F62762}">
      <dgm:prSet/>
      <dgm:spPr/>
      <dgm:t>
        <a:bodyPr/>
        <a:lstStyle/>
        <a:p>
          <a:endParaRPr lang="ru-RU"/>
        </a:p>
      </dgm:t>
    </dgm:pt>
    <dgm:pt modelId="{CDC4F3AA-3567-4DB2-8BC7-184FC1883227}" type="sibTrans" cxnId="{B929E791-8AED-48B4-BA1B-D55715F62762}">
      <dgm:prSet/>
      <dgm:spPr/>
      <dgm:t>
        <a:bodyPr/>
        <a:lstStyle/>
        <a:p>
          <a:endParaRPr lang="ru-RU"/>
        </a:p>
      </dgm:t>
    </dgm:pt>
    <dgm:pt modelId="{A71277C0-BBDE-4887-998B-68249F309AE3}">
      <dgm:prSet phldrT="[Текст]"/>
      <dgm:spPr/>
      <dgm:t>
        <a:bodyPr/>
        <a:lstStyle/>
        <a:p>
          <a:r>
            <a:rPr lang="ru-RU" dirty="0" smtClean="0"/>
            <a:t>Задание по выбору</a:t>
          </a:r>
          <a:endParaRPr lang="ru-RU" dirty="0"/>
        </a:p>
      </dgm:t>
    </dgm:pt>
    <dgm:pt modelId="{77D30606-B30D-4BA2-8487-1E1B5365ACBF}" type="parTrans" cxnId="{4A5A65DD-0A25-4058-A867-AC5B69173E1E}">
      <dgm:prSet/>
      <dgm:spPr/>
      <dgm:t>
        <a:bodyPr/>
        <a:lstStyle/>
        <a:p>
          <a:endParaRPr lang="ru-RU"/>
        </a:p>
      </dgm:t>
    </dgm:pt>
    <dgm:pt modelId="{6171285E-F21D-4412-8458-D8C4CF6934CF}" type="sibTrans" cxnId="{4A5A65DD-0A25-4058-A867-AC5B69173E1E}">
      <dgm:prSet/>
      <dgm:spPr/>
      <dgm:t>
        <a:bodyPr/>
        <a:lstStyle/>
        <a:p>
          <a:endParaRPr lang="ru-RU"/>
        </a:p>
      </dgm:t>
    </dgm:pt>
    <dgm:pt modelId="{A2AAB29D-3F9F-4852-A78E-6C289593F6D7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dirty="0" smtClean="0"/>
            <a:t>№4</a:t>
          </a:r>
          <a:endParaRPr lang="ru-RU" dirty="0"/>
        </a:p>
      </dgm:t>
    </dgm:pt>
    <dgm:pt modelId="{F1493272-D056-4769-ABB9-070F2CCF7B0B}" type="parTrans" cxnId="{5B83DC0E-F783-444D-8536-ED344F8C259D}">
      <dgm:prSet/>
      <dgm:spPr/>
      <dgm:t>
        <a:bodyPr/>
        <a:lstStyle/>
        <a:p>
          <a:endParaRPr lang="ru-RU"/>
        </a:p>
      </dgm:t>
    </dgm:pt>
    <dgm:pt modelId="{0DCBB79A-F594-4B30-8B9A-6808549B10A6}" type="sibTrans" cxnId="{5B83DC0E-F783-444D-8536-ED344F8C259D}">
      <dgm:prSet/>
      <dgm:spPr/>
      <dgm:t>
        <a:bodyPr/>
        <a:lstStyle/>
        <a:p>
          <a:endParaRPr lang="ru-RU"/>
        </a:p>
      </dgm:t>
    </dgm:pt>
    <dgm:pt modelId="{5057B0C9-04E0-4049-A174-078C4C81C2A0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dirty="0" smtClean="0"/>
            <a:t>С.7</a:t>
          </a:r>
          <a:endParaRPr lang="ru-RU" dirty="0"/>
        </a:p>
      </dgm:t>
    </dgm:pt>
    <dgm:pt modelId="{3DD44B8C-40A8-4ADA-AE45-415393B821FB}" type="parTrans" cxnId="{3326E8B2-C21A-4212-B9CA-2F71DB60D47E}">
      <dgm:prSet/>
      <dgm:spPr/>
      <dgm:t>
        <a:bodyPr/>
        <a:lstStyle/>
        <a:p>
          <a:endParaRPr lang="ru-RU"/>
        </a:p>
      </dgm:t>
    </dgm:pt>
    <dgm:pt modelId="{63BAB7EE-D3EC-4816-BC20-14EFBB21C5AB}" type="sibTrans" cxnId="{3326E8B2-C21A-4212-B9CA-2F71DB60D47E}">
      <dgm:prSet/>
      <dgm:spPr/>
      <dgm:t>
        <a:bodyPr/>
        <a:lstStyle/>
        <a:p>
          <a:endParaRPr lang="ru-RU"/>
        </a:p>
      </dgm:t>
    </dgm:pt>
    <dgm:pt modelId="{31896929-7292-467B-B2CF-103BB34A03FD}" type="pres">
      <dgm:prSet presAssocID="{F856182E-64EA-4372-99DE-0779CD56254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250269D-2A3A-4824-9D8C-B9B9D333D225}" type="pres">
      <dgm:prSet presAssocID="{4E5EB13D-A202-48FA-B934-B6E0306B0427}" presName="horFlow" presStyleCnt="0"/>
      <dgm:spPr/>
    </dgm:pt>
    <dgm:pt modelId="{8574B863-193F-4864-B570-C3B66B6D9658}" type="pres">
      <dgm:prSet presAssocID="{4E5EB13D-A202-48FA-B934-B6E0306B0427}" presName="bigChev" presStyleLbl="node1" presStyleIdx="0" presStyleCnt="3" custScaleY="140344"/>
      <dgm:spPr/>
      <dgm:t>
        <a:bodyPr/>
        <a:lstStyle/>
        <a:p>
          <a:endParaRPr lang="ru-RU"/>
        </a:p>
      </dgm:t>
    </dgm:pt>
    <dgm:pt modelId="{AEC0D797-1E4A-4C22-B048-3F25D667B0DA}" type="pres">
      <dgm:prSet presAssocID="{13AFB573-F1B7-4828-BEC0-61817AACDEF1}" presName="parTrans" presStyleCnt="0"/>
      <dgm:spPr/>
    </dgm:pt>
    <dgm:pt modelId="{38445D28-DB21-4EB2-AA8B-11C9E0885A14}" type="pres">
      <dgm:prSet presAssocID="{1476AF62-CFD9-4444-A787-AFEDB46CCC6D}" presName="node" presStyleLbl="alignAccFollowNode1" presStyleIdx="0" presStyleCnt="6" custScaleX="109525" custScaleY="1690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D1A3C6-6B39-49C0-AD2F-09D7210D9003}" type="pres">
      <dgm:prSet presAssocID="{AC60D420-C739-4E91-A68E-BB8E2973288E}" presName="sibTrans" presStyleCnt="0"/>
      <dgm:spPr/>
    </dgm:pt>
    <dgm:pt modelId="{9A07A4E0-E0BF-430F-9EEC-C56B3F930CDD}" type="pres">
      <dgm:prSet presAssocID="{0AF0F18E-3BEE-4116-9DE4-B1B96790BA33}" presName="node" presStyleLbl="alignAccFollowNode1" presStyleIdx="1" presStyleCnt="6" custScaleY="1690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8F15DA-DDBE-4D90-9540-6F94C5F50FDA}" type="pres">
      <dgm:prSet presAssocID="{4E5EB13D-A202-48FA-B934-B6E0306B0427}" presName="vSp" presStyleCnt="0"/>
      <dgm:spPr/>
    </dgm:pt>
    <dgm:pt modelId="{7BD2C293-63BE-4B17-A34D-0D40EEA852F6}" type="pres">
      <dgm:prSet presAssocID="{15C8D062-E1CF-4823-B229-1A132F5A5735}" presName="horFlow" presStyleCnt="0"/>
      <dgm:spPr/>
    </dgm:pt>
    <dgm:pt modelId="{10B9D1A0-FBCC-42FB-A3B5-60932DEA4192}" type="pres">
      <dgm:prSet presAssocID="{15C8D062-E1CF-4823-B229-1A132F5A5735}" presName="bigChev" presStyleLbl="node1" presStyleIdx="1" presStyleCnt="3" custScaleY="146950"/>
      <dgm:spPr/>
      <dgm:t>
        <a:bodyPr/>
        <a:lstStyle/>
        <a:p>
          <a:endParaRPr lang="ru-RU"/>
        </a:p>
      </dgm:t>
    </dgm:pt>
    <dgm:pt modelId="{D0664D91-A856-4ED0-BC6D-E357172695C7}" type="pres">
      <dgm:prSet presAssocID="{8AC9B8EB-A851-430E-B3DF-29462435335C}" presName="parTrans" presStyleCnt="0"/>
      <dgm:spPr/>
    </dgm:pt>
    <dgm:pt modelId="{3B92388C-141F-4250-B7CB-591B063EFABA}" type="pres">
      <dgm:prSet presAssocID="{462BC508-A50B-4C8B-BA07-17C0279135F1}" presName="node" presStyleLbl="alignAccFollowNode1" presStyleIdx="2" presStyleCnt="6" custScaleX="121929" custScaleY="153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DB6BC-1729-400E-93C0-11391EFCF4FB}" type="pres">
      <dgm:prSet presAssocID="{E801AF19-2185-440E-9E2E-5EBAF369BE47}" presName="sibTrans" presStyleCnt="0"/>
      <dgm:spPr/>
    </dgm:pt>
    <dgm:pt modelId="{4DCAB200-811B-48F6-84AD-E34D10F9EAE4}" type="pres">
      <dgm:prSet presAssocID="{7B08B465-B7E4-436C-BC3D-1E41858A6F51}" presName="node" presStyleLbl="alignAccFollowNode1" presStyleIdx="3" presStyleCnt="6" custScaleY="153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D7B20-7E09-4814-8978-C03924CAFCDE}" type="pres">
      <dgm:prSet presAssocID="{15C8D062-E1CF-4823-B229-1A132F5A5735}" presName="vSp" presStyleCnt="0"/>
      <dgm:spPr/>
    </dgm:pt>
    <dgm:pt modelId="{541C64C9-B194-4C48-80D1-6D0AE519B92B}" type="pres">
      <dgm:prSet presAssocID="{A71277C0-BBDE-4887-998B-68249F309AE3}" presName="horFlow" presStyleCnt="0"/>
      <dgm:spPr/>
    </dgm:pt>
    <dgm:pt modelId="{91373A07-0961-4650-B2BC-64DF400450BD}" type="pres">
      <dgm:prSet presAssocID="{A71277C0-BBDE-4887-998B-68249F309AE3}" presName="bigChev" presStyleLbl="node1" presStyleIdx="2" presStyleCnt="3"/>
      <dgm:spPr/>
      <dgm:t>
        <a:bodyPr/>
        <a:lstStyle/>
        <a:p>
          <a:endParaRPr lang="ru-RU"/>
        </a:p>
      </dgm:t>
    </dgm:pt>
    <dgm:pt modelId="{2B5F4A88-A4FD-48E6-92D9-C5FBD39287F9}" type="pres">
      <dgm:prSet presAssocID="{F1493272-D056-4769-ABB9-070F2CCF7B0B}" presName="parTrans" presStyleCnt="0"/>
      <dgm:spPr/>
    </dgm:pt>
    <dgm:pt modelId="{FCA5EC25-C727-4FD4-A924-D846227E7D60}" type="pres">
      <dgm:prSet presAssocID="{A2AAB29D-3F9F-4852-A78E-6C289593F6D7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45FEC-FDD0-4E3A-8761-FCD0B64259FF}" type="pres">
      <dgm:prSet presAssocID="{0DCBB79A-F594-4B30-8B9A-6808549B10A6}" presName="sibTrans" presStyleCnt="0"/>
      <dgm:spPr/>
    </dgm:pt>
    <dgm:pt modelId="{31FF987A-2502-4060-8864-8493E731A92D}" type="pres">
      <dgm:prSet presAssocID="{5057B0C9-04E0-4049-A174-078C4C81C2A0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3B97F5-3326-4EB7-92F7-CFAA4E960520}" type="presOf" srcId="{0AF0F18E-3BEE-4116-9DE4-B1B96790BA33}" destId="{9A07A4E0-E0BF-430F-9EEC-C56B3F930CDD}" srcOrd="0" destOrd="0" presId="urn:microsoft.com/office/officeart/2005/8/layout/lProcess3"/>
    <dgm:cxn modelId="{5B83DC0E-F783-444D-8536-ED344F8C259D}" srcId="{A71277C0-BBDE-4887-998B-68249F309AE3}" destId="{A2AAB29D-3F9F-4852-A78E-6C289593F6D7}" srcOrd="0" destOrd="0" parTransId="{F1493272-D056-4769-ABB9-070F2CCF7B0B}" sibTransId="{0DCBB79A-F594-4B30-8B9A-6808549B10A6}"/>
    <dgm:cxn modelId="{B929E791-8AED-48B4-BA1B-D55715F62762}" srcId="{15C8D062-E1CF-4823-B229-1A132F5A5735}" destId="{7B08B465-B7E4-436C-BC3D-1E41858A6F51}" srcOrd="1" destOrd="0" parTransId="{84654175-30F8-48AB-AB75-AC7C449D8854}" sibTransId="{CDC4F3AA-3567-4DB2-8BC7-184FC1883227}"/>
    <dgm:cxn modelId="{56E8FB40-1588-4596-A604-B3C46C057327}" srcId="{15C8D062-E1CF-4823-B229-1A132F5A5735}" destId="{462BC508-A50B-4C8B-BA07-17C0279135F1}" srcOrd="0" destOrd="0" parTransId="{8AC9B8EB-A851-430E-B3DF-29462435335C}" sibTransId="{E801AF19-2185-440E-9E2E-5EBAF369BE47}"/>
    <dgm:cxn modelId="{57E503F5-A0A2-4953-A93B-000DDFC5CB66}" type="presOf" srcId="{7B08B465-B7E4-436C-BC3D-1E41858A6F51}" destId="{4DCAB200-811B-48F6-84AD-E34D10F9EAE4}" srcOrd="0" destOrd="0" presId="urn:microsoft.com/office/officeart/2005/8/layout/lProcess3"/>
    <dgm:cxn modelId="{DAF79AAB-BC34-42B0-B400-D213617DCDE8}" type="presOf" srcId="{A71277C0-BBDE-4887-998B-68249F309AE3}" destId="{91373A07-0961-4650-B2BC-64DF400450BD}" srcOrd="0" destOrd="0" presId="urn:microsoft.com/office/officeart/2005/8/layout/lProcess3"/>
    <dgm:cxn modelId="{D8EEE16A-E978-4DF1-833D-9DC5B34D4259}" srcId="{F856182E-64EA-4372-99DE-0779CD562547}" destId="{15C8D062-E1CF-4823-B229-1A132F5A5735}" srcOrd="1" destOrd="0" parTransId="{7BBEA8B3-E008-4436-99DC-958CE7EF4889}" sibTransId="{39498F9B-E05D-435C-BB9A-43A079EF493F}"/>
    <dgm:cxn modelId="{F5644C5B-2519-40EC-BA6A-E93C28E7F7C5}" type="presOf" srcId="{4E5EB13D-A202-48FA-B934-B6E0306B0427}" destId="{8574B863-193F-4864-B570-C3B66B6D9658}" srcOrd="0" destOrd="0" presId="urn:microsoft.com/office/officeart/2005/8/layout/lProcess3"/>
    <dgm:cxn modelId="{61BDE261-D693-4E84-AA9C-F27AA944BF3A}" srcId="{4E5EB13D-A202-48FA-B934-B6E0306B0427}" destId="{1476AF62-CFD9-4444-A787-AFEDB46CCC6D}" srcOrd="0" destOrd="0" parTransId="{13AFB573-F1B7-4828-BEC0-61817AACDEF1}" sibTransId="{AC60D420-C739-4E91-A68E-BB8E2973288E}"/>
    <dgm:cxn modelId="{4A5A65DD-0A25-4058-A867-AC5B69173E1E}" srcId="{F856182E-64EA-4372-99DE-0779CD562547}" destId="{A71277C0-BBDE-4887-998B-68249F309AE3}" srcOrd="2" destOrd="0" parTransId="{77D30606-B30D-4BA2-8487-1E1B5365ACBF}" sibTransId="{6171285E-F21D-4412-8458-D8C4CF6934CF}"/>
    <dgm:cxn modelId="{3326E8B2-C21A-4212-B9CA-2F71DB60D47E}" srcId="{A71277C0-BBDE-4887-998B-68249F309AE3}" destId="{5057B0C9-04E0-4049-A174-078C4C81C2A0}" srcOrd="1" destOrd="0" parTransId="{3DD44B8C-40A8-4ADA-AE45-415393B821FB}" sibTransId="{63BAB7EE-D3EC-4816-BC20-14EFBB21C5AB}"/>
    <dgm:cxn modelId="{9FBC070C-3186-46C5-9FFF-DE805E3E352A}" srcId="{4E5EB13D-A202-48FA-B934-B6E0306B0427}" destId="{0AF0F18E-3BEE-4116-9DE4-B1B96790BA33}" srcOrd="1" destOrd="0" parTransId="{52F21AE8-D44E-498C-89A0-C91CCDCAF9CE}" sibTransId="{EBDD0181-1529-47D5-87B4-FCAEA50F89AD}"/>
    <dgm:cxn modelId="{6EBD73EC-326F-4226-9CB8-47879649DA13}" type="presOf" srcId="{15C8D062-E1CF-4823-B229-1A132F5A5735}" destId="{10B9D1A0-FBCC-42FB-A3B5-60932DEA4192}" srcOrd="0" destOrd="0" presId="urn:microsoft.com/office/officeart/2005/8/layout/lProcess3"/>
    <dgm:cxn modelId="{AFB612AC-DFB0-4A40-A832-CA03F96247BB}" type="presOf" srcId="{1476AF62-CFD9-4444-A787-AFEDB46CCC6D}" destId="{38445D28-DB21-4EB2-AA8B-11C9E0885A14}" srcOrd="0" destOrd="0" presId="urn:microsoft.com/office/officeart/2005/8/layout/lProcess3"/>
    <dgm:cxn modelId="{05850D5D-2702-4ACE-9F2C-3D2F3B2FF58C}" srcId="{F856182E-64EA-4372-99DE-0779CD562547}" destId="{4E5EB13D-A202-48FA-B934-B6E0306B0427}" srcOrd="0" destOrd="0" parTransId="{FE7B9722-8786-4C33-B951-6897C6F622BD}" sibTransId="{7C2EF2C3-06A8-48D5-8FB8-D05FC214A164}"/>
    <dgm:cxn modelId="{B71C2BBE-4FFD-4FD8-A1B0-5B02EEECC8C6}" type="presOf" srcId="{A2AAB29D-3F9F-4852-A78E-6C289593F6D7}" destId="{FCA5EC25-C727-4FD4-A924-D846227E7D60}" srcOrd="0" destOrd="0" presId="urn:microsoft.com/office/officeart/2005/8/layout/lProcess3"/>
    <dgm:cxn modelId="{6C49808D-FC11-4735-9CBA-F3F401AFEE97}" type="presOf" srcId="{F856182E-64EA-4372-99DE-0779CD562547}" destId="{31896929-7292-467B-B2CF-103BB34A03FD}" srcOrd="0" destOrd="0" presId="urn:microsoft.com/office/officeart/2005/8/layout/lProcess3"/>
    <dgm:cxn modelId="{7456508B-E47A-4F8F-9012-B473C7136D63}" type="presOf" srcId="{5057B0C9-04E0-4049-A174-078C4C81C2A0}" destId="{31FF987A-2502-4060-8864-8493E731A92D}" srcOrd="0" destOrd="0" presId="urn:microsoft.com/office/officeart/2005/8/layout/lProcess3"/>
    <dgm:cxn modelId="{84076547-3A4D-46FC-A849-E990330AC208}" type="presOf" srcId="{462BC508-A50B-4C8B-BA07-17C0279135F1}" destId="{3B92388C-141F-4250-B7CB-591B063EFABA}" srcOrd="0" destOrd="0" presId="urn:microsoft.com/office/officeart/2005/8/layout/lProcess3"/>
    <dgm:cxn modelId="{213A8F1A-6B28-4CE8-97C5-B7A841B06A7E}" type="presParOf" srcId="{31896929-7292-467B-B2CF-103BB34A03FD}" destId="{2250269D-2A3A-4824-9D8C-B9B9D333D225}" srcOrd="0" destOrd="0" presId="urn:microsoft.com/office/officeart/2005/8/layout/lProcess3"/>
    <dgm:cxn modelId="{F7D95FE8-6C2C-4623-9765-2956EB3E6822}" type="presParOf" srcId="{2250269D-2A3A-4824-9D8C-B9B9D333D225}" destId="{8574B863-193F-4864-B570-C3B66B6D9658}" srcOrd="0" destOrd="0" presId="urn:microsoft.com/office/officeart/2005/8/layout/lProcess3"/>
    <dgm:cxn modelId="{87475994-F03A-411B-9DE0-AA5AC75624BE}" type="presParOf" srcId="{2250269D-2A3A-4824-9D8C-B9B9D333D225}" destId="{AEC0D797-1E4A-4C22-B048-3F25D667B0DA}" srcOrd="1" destOrd="0" presId="urn:microsoft.com/office/officeart/2005/8/layout/lProcess3"/>
    <dgm:cxn modelId="{9E26E4D1-83AB-4624-92B9-8C76E5730311}" type="presParOf" srcId="{2250269D-2A3A-4824-9D8C-B9B9D333D225}" destId="{38445D28-DB21-4EB2-AA8B-11C9E0885A14}" srcOrd="2" destOrd="0" presId="urn:microsoft.com/office/officeart/2005/8/layout/lProcess3"/>
    <dgm:cxn modelId="{F1221DF3-CCE3-4B13-8FF4-6C8E6CF24FCE}" type="presParOf" srcId="{2250269D-2A3A-4824-9D8C-B9B9D333D225}" destId="{FBD1A3C6-6B39-49C0-AD2F-09D7210D9003}" srcOrd="3" destOrd="0" presId="urn:microsoft.com/office/officeart/2005/8/layout/lProcess3"/>
    <dgm:cxn modelId="{BF54084F-2C82-4C31-A0E1-2E7A5C6220A1}" type="presParOf" srcId="{2250269D-2A3A-4824-9D8C-B9B9D333D225}" destId="{9A07A4E0-E0BF-430F-9EEC-C56B3F930CDD}" srcOrd="4" destOrd="0" presId="urn:microsoft.com/office/officeart/2005/8/layout/lProcess3"/>
    <dgm:cxn modelId="{2406584A-D15E-49D5-8EE9-507EA57F41E3}" type="presParOf" srcId="{31896929-7292-467B-B2CF-103BB34A03FD}" destId="{E78F15DA-DDBE-4D90-9540-6F94C5F50FDA}" srcOrd="1" destOrd="0" presId="urn:microsoft.com/office/officeart/2005/8/layout/lProcess3"/>
    <dgm:cxn modelId="{E1C139AE-2B21-4178-84EF-FA0E39766790}" type="presParOf" srcId="{31896929-7292-467B-B2CF-103BB34A03FD}" destId="{7BD2C293-63BE-4B17-A34D-0D40EEA852F6}" srcOrd="2" destOrd="0" presId="urn:microsoft.com/office/officeart/2005/8/layout/lProcess3"/>
    <dgm:cxn modelId="{03467632-9DC5-4410-A2EE-24554D5219EC}" type="presParOf" srcId="{7BD2C293-63BE-4B17-A34D-0D40EEA852F6}" destId="{10B9D1A0-FBCC-42FB-A3B5-60932DEA4192}" srcOrd="0" destOrd="0" presId="urn:microsoft.com/office/officeart/2005/8/layout/lProcess3"/>
    <dgm:cxn modelId="{B44A24C3-A4CC-4986-84AD-AA8EC0AC123F}" type="presParOf" srcId="{7BD2C293-63BE-4B17-A34D-0D40EEA852F6}" destId="{D0664D91-A856-4ED0-BC6D-E357172695C7}" srcOrd="1" destOrd="0" presId="urn:microsoft.com/office/officeart/2005/8/layout/lProcess3"/>
    <dgm:cxn modelId="{E18FA7EF-1F76-4FB5-AE9F-F3244A1E7BE8}" type="presParOf" srcId="{7BD2C293-63BE-4B17-A34D-0D40EEA852F6}" destId="{3B92388C-141F-4250-B7CB-591B063EFABA}" srcOrd="2" destOrd="0" presId="urn:microsoft.com/office/officeart/2005/8/layout/lProcess3"/>
    <dgm:cxn modelId="{434A0B00-6F76-4496-B686-5A65192C26A4}" type="presParOf" srcId="{7BD2C293-63BE-4B17-A34D-0D40EEA852F6}" destId="{D00DB6BC-1729-400E-93C0-11391EFCF4FB}" srcOrd="3" destOrd="0" presId="urn:microsoft.com/office/officeart/2005/8/layout/lProcess3"/>
    <dgm:cxn modelId="{14A3E246-2FBA-44BF-AC80-CC4C4D3FD99E}" type="presParOf" srcId="{7BD2C293-63BE-4B17-A34D-0D40EEA852F6}" destId="{4DCAB200-811B-48F6-84AD-E34D10F9EAE4}" srcOrd="4" destOrd="0" presId="urn:microsoft.com/office/officeart/2005/8/layout/lProcess3"/>
    <dgm:cxn modelId="{F093D8A2-EF90-4F9D-994B-34FA128562AF}" type="presParOf" srcId="{31896929-7292-467B-B2CF-103BB34A03FD}" destId="{154D7B20-7E09-4814-8978-C03924CAFCDE}" srcOrd="3" destOrd="0" presId="urn:microsoft.com/office/officeart/2005/8/layout/lProcess3"/>
    <dgm:cxn modelId="{6E63FB1C-7C85-4B38-AFA5-62BFAC7CD369}" type="presParOf" srcId="{31896929-7292-467B-B2CF-103BB34A03FD}" destId="{541C64C9-B194-4C48-80D1-6D0AE519B92B}" srcOrd="4" destOrd="0" presId="urn:microsoft.com/office/officeart/2005/8/layout/lProcess3"/>
    <dgm:cxn modelId="{4AB68484-F86A-4F8F-98BD-5B7727695A71}" type="presParOf" srcId="{541C64C9-B194-4C48-80D1-6D0AE519B92B}" destId="{91373A07-0961-4650-B2BC-64DF400450BD}" srcOrd="0" destOrd="0" presId="urn:microsoft.com/office/officeart/2005/8/layout/lProcess3"/>
    <dgm:cxn modelId="{08B66F1D-1F9F-42C3-B098-A96E1C5D67C2}" type="presParOf" srcId="{541C64C9-B194-4C48-80D1-6D0AE519B92B}" destId="{2B5F4A88-A4FD-48E6-92D9-C5FBD39287F9}" srcOrd="1" destOrd="0" presId="urn:microsoft.com/office/officeart/2005/8/layout/lProcess3"/>
    <dgm:cxn modelId="{A9636572-C1D7-422A-8F23-C59D9C96CF39}" type="presParOf" srcId="{541C64C9-B194-4C48-80D1-6D0AE519B92B}" destId="{FCA5EC25-C727-4FD4-A924-D846227E7D60}" srcOrd="2" destOrd="0" presId="urn:microsoft.com/office/officeart/2005/8/layout/lProcess3"/>
    <dgm:cxn modelId="{678B25B1-9138-4B6C-9D73-3D27BA1FC23B}" type="presParOf" srcId="{541C64C9-B194-4C48-80D1-6D0AE519B92B}" destId="{11345FEC-FDD0-4E3A-8761-FCD0B64259FF}" srcOrd="3" destOrd="0" presId="urn:microsoft.com/office/officeart/2005/8/layout/lProcess3"/>
    <dgm:cxn modelId="{F0D5D070-8C0B-4D6A-AA8A-016ECB7AC1F3}" type="presParOf" srcId="{541C64C9-B194-4C48-80D1-6D0AE519B92B}" destId="{31FF987A-2502-4060-8864-8493E731A92D}" srcOrd="4" destOrd="0" presId="urn:microsoft.com/office/officeart/2005/8/layout/lProcess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AAF14-57B7-4861-8631-8DE5F2B2BCA6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7B4C7-E06C-4E56-B029-941847A490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11/25/2015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&#1042;&#1086;&#1083;&#1086;&#1076;&#1103;\Downloads\&#1046;&#1077;&#1083;&#1077;&#1079;&#1085;&#1086;&#1074;&#1072;%20-%20&#1043;&#1086;&#1083;&#1086;&#1074;&#1086;&#1081;%20&#1084;&#1099;%20&#1087;&#1086;&#1082;&#1080;&#1074;&#1072;&#1077;&#1084;%20-%20(1)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 Страна родственных слов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09600"/>
            <a:ext cx="3886200" cy="25908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ВЕСЕЛОЕ ПУТЕШЕСТВИЕ</a:t>
            </a:r>
            <a:endParaRPr lang="ru-RU" dirty="0"/>
          </a:p>
        </p:txBody>
      </p:sp>
      <p:pic>
        <p:nvPicPr>
          <p:cNvPr id="6" name="Picture 2" descr=" Страна родственных слов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609600"/>
            <a:ext cx="4800600" cy="25146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52400" y="3124200"/>
            <a:ext cx="3886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Узнай, на какой остров оправились </a:t>
            </a:r>
            <a:r>
              <a:rPr lang="ru-RU" dirty="0" err="1" smtClean="0"/>
              <a:t>Смешарики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91000" y="3124200"/>
            <a:ext cx="4800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Сделай запись в судовом журнале</a:t>
            </a:r>
            <a:endParaRPr lang="ru-RU" dirty="0"/>
          </a:p>
        </p:txBody>
      </p:sp>
      <p:pic>
        <p:nvPicPr>
          <p:cNvPr id="10" name="Picture 2" descr=" Страна родственных слов С В А a D 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81400"/>
            <a:ext cx="4724400" cy="32766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724400" y="4876800"/>
            <a:ext cx="41910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/>
              <a:t>Определи название фигур.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Найди их различие и сходные признаки.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Определи тему урока.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1 Страна родственных слов Слова: лёгкий, пулемет, ветерок, она, чудесный, кап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429000"/>
            <a:ext cx="4648200" cy="3429000"/>
          </a:xfrm>
          <a:prstGeom prst="rect">
            <a:avLst/>
          </a:prstGeom>
          <a:noFill/>
        </p:spPr>
      </p:pic>
      <p:pic>
        <p:nvPicPr>
          <p:cNvPr id="3" name="Picture 2" descr="1 Страна родственных слов Слова: лёгкий, пулемет, ветерок, она, чудесный, кап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8200"/>
            <a:ext cx="4419600" cy="25908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ПУТЕШЕСТВИЕ ТОЧКИ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19600" y="838200"/>
            <a:ext cx="4724400" cy="2590800"/>
          </a:xfrm>
          <a:prstGeom prst="rect">
            <a:avLst/>
          </a:prstGeom>
          <a:solidFill>
            <a:srgbClr val="E799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/>
              <a:t>Дойдет ли Точка до края.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Начерти в тетради и обозначь.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Как связаны точка и прямая.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429000"/>
            <a:ext cx="4495800" cy="3429000"/>
          </a:xfrm>
          <a:prstGeom prst="rect">
            <a:avLst/>
          </a:prstGeom>
          <a:solidFill>
            <a:srgbClr val="E799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/>
              <a:t>Какие фигуры получились.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Начерти такие же фигуры в тетради и обозначь.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Назови отличительные признаки фигур.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 Страна родственных слов С В А a D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Железнова - Головой мы покиваем -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062663" y="3446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21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1 Страна родственных слов Слова: лёгкий, пулемет, ветерок, она, чудесный, кап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7" name="Схема 6"/>
          <p:cNvGraphicFramePr/>
          <p:nvPr/>
        </p:nvGraphicFramePr>
        <p:xfrm>
          <a:off x="3352800" y="1600200"/>
          <a:ext cx="5410200" cy="421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 Спасибо за урок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261</TotalTime>
  <Words>84</Words>
  <Application>Microsoft Office PowerPoint</Application>
  <PresentationFormat>Экран (4:3)</PresentationFormat>
  <Paragraphs>23</Paragraphs>
  <Slides>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Земля в космосе</dc:title>
  <cp:lastModifiedBy>Володя</cp:lastModifiedBy>
  <cp:revision>64</cp:revision>
  <dcterms:modified xsi:type="dcterms:W3CDTF">2015-11-25T20:11:39Z</dcterms:modified>
</cp:coreProperties>
</file>