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2" d="100"/>
          <a:sy n="62" d="100"/>
        </p:scale>
        <p:origin x="-1398" y="-72"/>
      </p:cViewPr>
      <p:guideLst>
        <p:guide orient="horz" pos="2381"/>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ru-RU" sz="1400" b="0" i="0" u="none" strike="noStrike" kern="1200" cap="none">
              <a:ln>
                <a:noFill/>
              </a:ln>
              <a:latin typeface="Liberation Sans" pitchFamily="18"/>
              <a:ea typeface="Microsoft YaHei" pitchFamily="2"/>
              <a:cs typeface="Mangal" pitchFamily="2"/>
            </a:endParaRPr>
          </a:p>
        </p:txBody>
      </p:sp>
      <p:sp>
        <p:nvSpPr>
          <p:cNvPr id="3" name="Дата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ru-RU" sz="1400" b="0" i="0" u="none" strike="noStrike" kern="1200" cap="none">
              <a:ln>
                <a:noFill/>
              </a:ln>
              <a:latin typeface="Liberation Sans" pitchFamily="18"/>
              <a:ea typeface="Microsoft YaHei" pitchFamily="2"/>
              <a:cs typeface="Mangal" pitchFamily="2"/>
            </a:endParaRPr>
          </a:p>
        </p:txBody>
      </p:sp>
      <p:sp>
        <p:nvSpPr>
          <p:cNvPr id="4" name="Нижний колонтитул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ru-RU" sz="1400" b="0" i="0" u="none" strike="noStrike" kern="1200" cap="none">
              <a:ln>
                <a:noFill/>
              </a:ln>
              <a:latin typeface="Liberation Sans" pitchFamily="18"/>
              <a:ea typeface="Microsoft YaHei" pitchFamily="2"/>
              <a:cs typeface="Mangal" pitchFamily="2"/>
            </a:endParaRPr>
          </a:p>
        </p:txBody>
      </p:sp>
      <p:sp>
        <p:nvSpPr>
          <p:cNvPr id="5" name="Номер слайда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F7AF4703-BF20-4BE1-9852-D6098773B251}" type="slidenum">
              <a:rPr/>
              <a:pPr marL="0" marR="0" lvl="0" indent="0" algn="r" rtl="0" hangingPunct="0">
                <a:lnSpc>
                  <a:spcPct val="100000"/>
                </a:lnSpc>
                <a:spcBef>
                  <a:spcPts val="0"/>
                </a:spcBef>
                <a:spcAft>
                  <a:spcPts val="0"/>
                </a:spcAft>
                <a:buNone/>
                <a:tabLst/>
                <a:defRPr sz="1400"/>
              </a:pPr>
              <a:t>‹#›</a:t>
            </a:fld>
            <a:endParaRPr lang="ru-RU" sz="1400" b="0" i="0" u="none" strike="noStrike" kern="1200" cap="none">
              <a:ln>
                <a:noFill/>
              </a:ln>
              <a:latin typeface="Liberation Sans" pitchFamily="18"/>
              <a:ea typeface="Microsoft YaHei" pitchFamily="2"/>
              <a:cs typeface="Mangal" pitchFamily="2"/>
            </a:endParaRPr>
          </a:p>
        </p:txBody>
      </p:sp>
    </p:spTree>
    <p:extLst>
      <p:ext uri="{BB962C8B-B14F-4D97-AF65-F5344CB8AC3E}">
        <p14:creationId xmlns:p14="http://schemas.microsoft.com/office/powerpoint/2010/main" xmlns="" val="215518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Заметки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ru-RU"/>
          </a:p>
        </p:txBody>
      </p:sp>
      <p:sp>
        <p:nvSpPr>
          <p:cNvPr id="4" name="Верхний колонтитул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ru-RU" sz="1400" kern="1200">
                <a:latin typeface="Liberation Serif" pitchFamily="18"/>
                <a:ea typeface="Segoe UI" pitchFamily="2"/>
                <a:cs typeface="Tahoma" pitchFamily="2"/>
              </a:defRPr>
            </a:lvl1pPr>
          </a:lstStyle>
          <a:p>
            <a:pPr lvl="0"/>
            <a:endParaRPr lang="ru-RU"/>
          </a:p>
        </p:txBody>
      </p:sp>
      <p:sp>
        <p:nvSpPr>
          <p:cNvPr id="5" name="Дата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ru-RU" sz="1400" kern="1200">
                <a:latin typeface="Liberation Serif" pitchFamily="18"/>
                <a:ea typeface="Segoe UI" pitchFamily="2"/>
                <a:cs typeface="Tahoma" pitchFamily="2"/>
              </a:defRPr>
            </a:lvl1pPr>
          </a:lstStyle>
          <a:p>
            <a:pPr lvl="0"/>
            <a:endParaRPr lang="ru-RU"/>
          </a:p>
        </p:txBody>
      </p:sp>
      <p:sp>
        <p:nvSpPr>
          <p:cNvPr id="6" name="Нижний колонтитул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ru-RU" sz="1400" kern="1200">
                <a:latin typeface="Liberation Serif" pitchFamily="18"/>
                <a:ea typeface="Segoe UI" pitchFamily="2"/>
                <a:cs typeface="Tahoma" pitchFamily="2"/>
              </a:defRPr>
            </a:lvl1pPr>
          </a:lstStyle>
          <a:p>
            <a:pPr lvl="0"/>
            <a:endParaRPr lang="ru-RU"/>
          </a:p>
        </p:txBody>
      </p:sp>
      <p:sp>
        <p:nvSpPr>
          <p:cNvPr id="7" name="Номер слайда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ru-RU" sz="1400" kern="1200">
                <a:latin typeface="Liberation Serif" pitchFamily="18"/>
                <a:ea typeface="Segoe UI" pitchFamily="2"/>
                <a:cs typeface="Tahoma" pitchFamily="2"/>
              </a:defRPr>
            </a:lvl1pPr>
          </a:lstStyle>
          <a:p>
            <a:pPr lvl="0"/>
            <a:fld id="{B6EA4F58-E454-4EC8-ACF6-8475A0F15F7E}" type="slidenum">
              <a:rPr/>
              <a:pPr lvl="0"/>
              <a:t>‹#›</a:t>
            </a:fld>
            <a:endParaRPr lang="ru-RU"/>
          </a:p>
        </p:txBody>
      </p:sp>
    </p:spTree>
    <p:extLst>
      <p:ext uri="{BB962C8B-B14F-4D97-AF65-F5344CB8AC3E}">
        <p14:creationId xmlns:p14="http://schemas.microsoft.com/office/powerpoint/2010/main" xmlns="" val="1418635386"/>
      </p:ext>
    </p:extLst>
  </p:cSld>
  <p:clrMap bg1="lt1" tx1="dk1" bg2="lt2" tx2="dk2" accent1="accent1" accent2="accent2" accent3="accent3" accent4="accent4" accent5="accent5" accent6="accent6" hlink="hlink" folHlink="folHlink"/>
  <p:notesStyle>
    <a:lvl1pPr marL="216000" marR="0" indent="-216000" rtl="0" hangingPunct="0">
      <a:tabLst/>
      <a:defRPr lang="ru-RU"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C332ACB5-62B2-41E7-BB68-F3360483C9D4}" type="slidenum">
              <a:rPr/>
              <a:pPr lvl="0"/>
              <a:t>1</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spAutoFit/>
          </a:bodyPr>
          <a:lstStyle/>
          <a:p>
            <a:endParaRPr lang="ru-RU"/>
          </a:p>
        </p:txBody>
      </p:sp>
    </p:spTree>
    <p:extLst>
      <p:ext uri="{BB962C8B-B14F-4D97-AF65-F5344CB8AC3E}">
        <p14:creationId xmlns:p14="http://schemas.microsoft.com/office/powerpoint/2010/main" xmlns="" val="3057436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DBB79118-5BC0-49A1-9AEB-2924706201AF}" type="slidenum">
              <a:rPr/>
              <a:pPr lvl="0"/>
              <a:t>10</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379774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A66EE019-294F-40CA-BA43-9E0197A394FC}" type="slidenum">
              <a:rPr/>
              <a:pPr lvl="0"/>
              <a:t>11</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416419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82C4F49E-9B58-494A-975A-5B6203119F2F}" type="slidenum">
              <a:rPr/>
              <a:pPr lvl="0"/>
              <a:t>12</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1989326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A130485B-CA04-46A9-BE5D-A465E3F54D25}" type="slidenum">
              <a:rPr/>
              <a:pPr lvl="0"/>
              <a:t>13</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1349347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979C1DC3-9063-4595-B369-369D2372C9A9}" type="slidenum">
              <a:rPr/>
              <a:pPr lvl="0"/>
              <a:t>14</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59438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B374FEDC-F67F-4285-AF50-0268422C68C1}" type="slidenum">
              <a:rPr/>
              <a:pPr lvl="0"/>
              <a:t>15</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360773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2189C295-4293-43D3-861D-CD643F3F9A73}" type="slidenum">
              <a:rPr/>
              <a:pPr lvl="0"/>
              <a:t>16</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398492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A8AF907E-9685-4B78-9D0E-9260D50F5B24}" type="slidenum">
              <a:rPr/>
              <a:pPr lvl="0"/>
              <a:t>17</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4060015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E2747644-A732-438F-A545-F969A7CB2AC1}" type="slidenum">
              <a:rPr/>
              <a:pPr lvl="0"/>
              <a:t>18</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3150168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0DFA4537-F3C3-4C4E-A4DA-8837D003CD6E}" type="slidenum">
              <a:rPr/>
              <a:pPr lvl="0"/>
              <a:t>19</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4228165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9712334E-4A21-4608-82FD-7C9F90D5AB81}" type="slidenum">
              <a:rPr/>
              <a:pPr lvl="0"/>
              <a:t>2</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629388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802B3AE2-0CF5-4E87-AA5A-C7D5828CED29}" type="slidenum">
              <a:rPr/>
              <a:pPr lvl="0"/>
              <a:t>20</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1343159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F45F1A5B-3969-4A3C-98E1-EB18AB2D871F}" type="slidenum">
              <a:rPr/>
              <a:pPr lvl="0"/>
              <a:t>3</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110872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9D0FD70F-02E8-4958-B9E3-0F0876C89A01}" type="slidenum">
              <a:rPr/>
              <a:pPr lvl="0"/>
              <a:t>4</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230074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10C01D34-C4B7-4A98-8801-873F75152E5C}" type="slidenum">
              <a:rPr/>
              <a:pPr lvl="0"/>
              <a:t>5</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408540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C6EBF53D-6B9A-4BED-9024-5F77173B84D8}" type="slidenum">
              <a:rPr/>
              <a:pPr lvl="0"/>
              <a:t>6</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156048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869655BF-4BB1-4301-AB3E-9C33ACE6948D}" type="slidenum">
              <a:rPr/>
              <a:pPr lvl="0"/>
              <a:t>7</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1970731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8586B0FE-F19B-462B-ADBE-4D6E50A2E33A}" type="slidenum">
              <a:rPr/>
              <a:pPr lvl="0"/>
              <a:t>8</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2746088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lIns="0" tIns="0" rIns="0" bIns="0" anchor="b" anchorCtr="0">
            <a:noAutofit/>
          </a:bodyPr>
          <a:lstStyle/>
          <a:p>
            <a:pPr lvl="0"/>
            <a:fld id="{D0633FE5-7C17-40D8-8A43-D102F0DD9943}" type="slidenum">
              <a:rPr/>
              <a:pPr lvl="0"/>
              <a:t>9</a:t>
            </a:fld>
            <a:endParaRPr lang="ru-RU"/>
          </a:p>
        </p:txBody>
      </p:sp>
      <p:sp>
        <p:nvSpPr>
          <p:cNvPr id="2" name="Образ слайда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xmlns="" val="169717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2B8A667E-20F6-4520-9FB5-636AF7F4BF46}" type="slidenum">
              <a:rPr/>
              <a:pPr lvl="0"/>
              <a:t>‹#›</a:t>
            </a:fld>
            <a:endParaRPr lang="ru-RU"/>
          </a:p>
        </p:txBody>
      </p:sp>
    </p:spTree>
    <p:extLst>
      <p:ext uri="{BB962C8B-B14F-4D97-AF65-F5344CB8AC3E}">
        <p14:creationId xmlns:p14="http://schemas.microsoft.com/office/powerpoint/2010/main" xmlns="" val="287576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6A5B3AAB-4308-4D08-9010-E27A812F0A34}" type="slidenum">
              <a:rPr/>
              <a:pPr lvl="0"/>
              <a:t>‹#›</a:t>
            </a:fld>
            <a:endParaRPr lang="ru-RU"/>
          </a:p>
        </p:txBody>
      </p:sp>
    </p:spTree>
    <p:extLst>
      <p:ext uri="{BB962C8B-B14F-4D97-AF65-F5344CB8AC3E}">
        <p14:creationId xmlns:p14="http://schemas.microsoft.com/office/powerpoint/2010/main" xmlns="" val="2196321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8850" y="301625"/>
            <a:ext cx="22669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3212"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2BDFF3F7-3906-4AF8-9252-0018B54325FD}" type="slidenum">
              <a:rPr/>
              <a:pPr lvl="0"/>
              <a:t>‹#›</a:t>
            </a:fld>
            <a:endParaRPr lang="ru-RU"/>
          </a:p>
        </p:txBody>
      </p:sp>
    </p:spTree>
    <p:extLst>
      <p:ext uri="{BB962C8B-B14F-4D97-AF65-F5344CB8AC3E}">
        <p14:creationId xmlns:p14="http://schemas.microsoft.com/office/powerpoint/2010/main" xmlns="" val="1431332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E3E860C1-DC11-4335-9B43-4FE0D330CD78}" type="slidenum">
              <a:rPr/>
              <a:pPr lvl="0"/>
              <a:t>‹#›</a:t>
            </a:fld>
            <a:endParaRPr lang="ru-RU"/>
          </a:p>
        </p:txBody>
      </p:sp>
    </p:spTree>
    <p:extLst>
      <p:ext uri="{BB962C8B-B14F-4D97-AF65-F5344CB8AC3E}">
        <p14:creationId xmlns:p14="http://schemas.microsoft.com/office/powerpoint/2010/main" xmlns="" val="24424013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lvl="0"/>
            <a:endParaRPr lang="ru-RU"/>
          </a:p>
        </p:txBody>
      </p:sp>
      <p:sp>
        <p:nvSpPr>
          <p:cNvPr id="5" name="Нижний колонтитул 4"/>
          <p:cNvSpPr>
            <a:spLocks noGrp="1"/>
          </p:cNvSpPr>
          <p:nvPr>
            <p:ph type="ftr" sz="quarter" idx="11"/>
          </p:nvPr>
        </p:nvSpPr>
        <p:spPr/>
        <p:txBody>
          <a:bodyPr/>
          <a:lstStyle/>
          <a:p>
            <a:pPr lvl="0"/>
            <a:endParaRPr lang="ru-RU"/>
          </a:p>
        </p:txBody>
      </p:sp>
      <p:sp>
        <p:nvSpPr>
          <p:cNvPr id="6" name="Номер слайда 5"/>
          <p:cNvSpPr>
            <a:spLocks noGrp="1"/>
          </p:cNvSpPr>
          <p:nvPr>
            <p:ph type="sldNum" sz="quarter" idx="12"/>
          </p:nvPr>
        </p:nvSpPr>
        <p:spPr/>
        <p:txBody>
          <a:bodyPr/>
          <a:lstStyle/>
          <a:p>
            <a:pPr lvl="0"/>
            <a:fld id="{29E0AB8D-D25B-4199-BA89-6E7665E0ACC7}" type="slidenum">
              <a:rPr/>
              <a:pPr lvl="0"/>
              <a:t>‹#›</a:t>
            </a:fld>
            <a:endParaRPr lang="ru-RU"/>
          </a:p>
        </p:txBody>
      </p:sp>
    </p:spTree>
    <p:extLst>
      <p:ext uri="{BB962C8B-B14F-4D97-AF65-F5344CB8AC3E}">
        <p14:creationId xmlns:p14="http://schemas.microsoft.com/office/powerpoint/2010/main" xmlns="" val="6825138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459287" cy="4384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4925" y="1768475"/>
            <a:ext cx="4460875" cy="43846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00ADC231-95EF-494A-961A-F0626D4C9340}" type="slidenum">
              <a:rPr/>
              <a:pPr lvl="0"/>
              <a:t>‹#›</a:t>
            </a:fld>
            <a:endParaRPr lang="ru-RU"/>
          </a:p>
        </p:txBody>
      </p:sp>
    </p:spTree>
    <p:extLst>
      <p:ext uri="{BB962C8B-B14F-4D97-AF65-F5344CB8AC3E}">
        <p14:creationId xmlns:p14="http://schemas.microsoft.com/office/powerpoint/2010/main" xmlns="" val="29264067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lvl="0"/>
            <a:endParaRPr lang="ru-RU"/>
          </a:p>
        </p:txBody>
      </p:sp>
      <p:sp>
        <p:nvSpPr>
          <p:cNvPr id="8" name="Нижний колонтитул 7"/>
          <p:cNvSpPr>
            <a:spLocks noGrp="1"/>
          </p:cNvSpPr>
          <p:nvPr>
            <p:ph type="ftr" sz="quarter" idx="11"/>
          </p:nvPr>
        </p:nvSpPr>
        <p:spPr/>
        <p:txBody>
          <a:bodyPr/>
          <a:lstStyle/>
          <a:p>
            <a:pPr lvl="0"/>
            <a:endParaRPr lang="ru-RU"/>
          </a:p>
        </p:txBody>
      </p:sp>
      <p:sp>
        <p:nvSpPr>
          <p:cNvPr id="9" name="Номер слайда 8"/>
          <p:cNvSpPr>
            <a:spLocks noGrp="1"/>
          </p:cNvSpPr>
          <p:nvPr>
            <p:ph type="sldNum" sz="quarter" idx="12"/>
          </p:nvPr>
        </p:nvSpPr>
        <p:spPr/>
        <p:txBody>
          <a:bodyPr/>
          <a:lstStyle/>
          <a:p>
            <a:pPr lvl="0"/>
            <a:fld id="{D38F2F1F-2E69-4480-B310-192DE01CC2BC}" type="slidenum">
              <a:rPr/>
              <a:pPr lvl="0"/>
              <a:t>‹#›</a:t>
            </a:fld>
            <a:endParaRPr lang="ru-RU"/>
          </a:p>
        </p:txBody>
      </p:sp>
    </p:spTree>
    <p:extLst>
      <p:ext uri="{BB962C8B-B14F-4D97-AF65-F5344CB8AC3E}">
        <p14:creationId xmlns:p14="http://schemas.microsoft.com/office/powerpoint/2010/main" xmlns="" val="12909019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lvl="0"/>
            <a:endParaRPr lang="ru-RU"/>
          </a:p>
        </p:txBody>
      </p:sp>
      <p:sp>
        <p:nvSpPr>
          <p:cNvPr id="4" name="Нижний колонтитул 3"/>
          <p:cNvSpPr>
            <a:spLocks noGrp="1"/>
          </p:cNvSpPr>
          <p:nvPr>
            <p:ph type="ftr" sz="quarter" idx="11"/>
          </p:nvPr>
        </p:nvSpPr>
        <p:spPr/>
        <p:txBody>
          <a:bodyPr/>
          <a:lstStyle/>
          <a:p>
            <a:pPr lvl="0"/>
            <a:endParaRPr lang="ru-RU"/>
          </a:p>
        </p:txBody>
      </p:sp>
      <p:sp>
        <p:nvSpPr>
          <p:cNvPr id="5" name="Номер слайда 4"/>
          <p:cNvSpPr>
            <a:spLocks noGrp="1"/>
          </p:cNvSpPr>
          <p:nvPr>
            <p:ph type="sldNum" sz="quarter" idx="12"/>
          </p:nvPr>
        </p:nvSpPr>
        <p:spPr/>
        <p:txBody>
          <a:bodyPr/>
          <a:lstStyle/>
          <a:p>
            <a:pPr lvl="0"/>
            <a:fld id="{C047BB4B-F74E-46DE-A81C-D273C345625D}" type="slidenum">
              <a:rPr/>
              <a:pPr lvl="0"/>
              <a:t>‹#›</a:t>
            </a:fld>
            <a:endParaRPr lang="ru-RU"/>
          </a:p>
        </p:txBody>
      </p:sp>
    </p:spTree>
    <p:extLst>
      <p:ext uri="{BB962C8B-B14F-4D97-AF65-F5344CB8AC3E}">
        <p14:creationId xmlns:p14="http://schemas.microsoft.com/office/powerpoint/2010/main" xmlns="" val="3885051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lvl="0"/>
            <a:endParaRPr lang="ru-RU"/>
          </a:p>
        </p:txBody>
      </p:sp>
      <p:sp>
        <p:nvSpPr>
          <p:cNvPr id="3" name="Нижний колонтитул 2"/>
          <p:cNvSpPr>
            <a:spLocks noGrp="1"/>
          </p:cNvSpPr>
          <p:nvPr>
            <p:ph type="ftr" sz="quarter" idx="11"/>
          </p:nvPr>
        </p:nvSpPr>
        <p:spPr/>
        <p:txBody>
          <a:bodyPr/>
          <a:lstStyle/>
          <a:p>
            <a:pPr lvl="0"/>
            <a:endParaRPr lang="ru-RU"/>
          </a:p>
        </p:txBody>
      </p:sp>
      <p:sp>
        <p:nvSpPr>
          <p:cNvPr id="4" name="Номер слайда 3"/>
          <p:cNvSpPr>
            <a:spLocks noGrp="1"/>
          </p:cNvSpPr>
          <p:nvPr>
            <p:ph type="sldNum" sz="quarter" idx="12"/>
          </p:nvPr>
        </p:nvSpPr>
        <p:spPr/>
        <p:txBody>
          <a:bodyPr/>
          <a:lstStyle/>
          <a:p>
            <a:pPr lvl="0"/>
            <a:fld id="{537F9725-A1A0-4346-80F4-B732AB045249}" type="slidenum">
              <a:rPr/>
              <a:pPr lvl="0"/>
              <a:t>‹#›</a:t>
            </a:fld>
            <a:endParaRPr lang="ru-RU"/>
          </a:p>
        </p:txBody>
      </p:sp>
    </p:spTree>
    <p:extLst>
      <p:ext uri="{BB962C8B-B14F-4D97-AF65-F5344CB8AC3E}">
        <p14:creationId xmlns:p14="http://schemas.microsoft.com/office/powerpoint/2010/main" xmlns="" val="20093963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83AF2029-C1CE-4E37-9B80-ED51AC41AF82}" type="slidenum">
              <a:rPr/>
              <a:pPr lvl="0"/>
              <a:t>‹#›</a:t>
            </a:fld>
            <a:endParaRPr lang="ru-RU"/>
          </a:p>
        </p:txBody>
      </p:sp>
    </p:spTree>
    <p:extLst>
      <p:ext uri="{BB962C8B-B14F-4D97-AF65-F5344CB8AC3E}">
        <p14:creationId xmlns:p14="http://schemas.microsoft.com/office/powerpoint/2010/main" xmlns="" val="38450290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pPr lvl="0"/>
            <a:endParaRPr lang="ru-RU"/>
          </a:p>
        </p:txBody>
      </p:sp>
      <p:sp>
        <p:nvSpPr>
          <p:cNvPr id="6" name="Нижний колонтитул 5"/>
          <p:cNvSpPr>
            <a:spLocks noGrp="1"/>
          </p:cNvSpPr>
          <p:nvPr>
            <p:ph type="ftr" sz="quarter" idx="11"/>
          </p:nvPr>
        </p:nvSpPr>
        <p:spPr/>
        <p:txBody>
          <a:bodyPr/>
          <a:lstStyle/>
          <a:p>
            <a:pPr lvl="0"/>
            <a:endParaRPr lang="ru-RU"/>
          </a:p>
        </p:txBody>
      </p:sp>
      <p:sp>
        <p:nvSpPr>
          <p:cNvPr id="7" name="Номер слайда 6"/>
          <p:cNvSpPr>
            <a:spLocks noGrp="1"/>
          </p:cNvSpPr>
          <p:nvPr>
            <p:ph type="sldNum" sz="quarter" idx="12"/>
          </p:nvPr>
        </p:nvSpPr>
        <p:spPr/>
        <p:txBody>
          <a:bodyPr/>
          <a:lstStyle/>
          <a:p>
            <a:pPr lvl="0"/>
            <a:fld id="{64B49A25-B879-41EC-B163-D92CE94E0A0C}" type="slidenum">
              <a:rPr/>
              <a:pPr lvl="0"/>
              <a:t>‹#›</a:t>
            </a:fld>
            <a:endParaRPr lang="ru-RU"/>
          </a:p>
        </p:txBody>
      </p:sp>
    </p:spTree>
    <p:extLst>
      <p:ext uri="{BB962C8B-B14F-4D97-AF65-F5344CB8AC3E}">
        <p14:creationId xmlns:p14="http://schemas.microsoft.com/office/powerpoint/2010/main" xmlns="" val="29940951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ru-RU"/>
          </a:p>
        </p:txBody>
      </p:sp>
      <p:sp>
        <p:nvSpPr>
          <p:cNvPr id="3" name="Текст 2"/>
          <p:cNvSpPr txBox="1">
            <a:spLocks noGrp="1"/>
          </p:cNvSpPr>
          <p:nvPr>
            <p:ph type="body" idx="1"/>
          </p:nvPr>
        </p:nvSpPr>
        <p:spPr>
          <a:xfrm>
            <a:off x="503999" y="1769040"/>
            <a:ext cx="9071640" cy="4384440"/>
          </a:xfrm>
          <a:prstGeom prst="rect">
            <a:avLst/>
          </a:prstGeom>
          <a:noFill/>
          <a:ln>
            <a:noFill/>
          </a:ln>
        </p:spPr>
        <p:txBody>
          <a:bodyPr lIns="0" tIns="0" rIns="0" bIns="0">
            <a:no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txBox="1">
            <a:spLocks noGrp="1"/>
          </p:cNvSpPr>
          <p:nvPr>
            <p:ph type="dt" sz="half" idx="2"/>
          </p:nvPr>
        </p:nvSpPr>
        <p:spPr>
          <a:xfrm>
            <a:off x="503999" y="6887160"/>
            <a:ext cx="2348280" cy="521280"/>
          </a:xfrm>
          <a:prstGeom prst="rect">
            <a:avLst/>
          </a:prstGeom>
          <a:noFill/>
          <a:ln>
            <a:noFill/>
          </a:ln>
        </p:spPr>
        <p:txBody>
          <a:bodyPr lIns="0" tIns="0" rIns="0" bIns="0" anchorCtr="0">
            <a:noAutofit/>
          </a:bodyPr>
          <a:lstStyle>
            <a:lvl1pPr lvl="0" rtl="0" hangingPunct="0">
              <a:buNone/>
              <a:tabLst/>
              <a:defRPr lang="ru-RU" sz="1400" kern="1200">
                <a:latin typeface="Liberation Serif" pitchFamily="18"/>
                <a:ea typeface="Segoe UI" pitchFamily="2"/>
                <a:cs typeface="Tahoma" pitchFamily="2"/>
              </a:defRPr>
            </a:lvl1pPr>
          </a:lstStyle>
          <a:p>
            <a:pPr lvl="0"/>
            <a:endParaRPr lang="ru-RU"/>
          </a:p>
        </p:txBody>
      </p:sp>
      <p:sp>
        <p:nvSpPr>
          <p:cNvPr id="5" name="Нижний колонтитул 4"/>
          <p:cNvSpPr txBox="1">
            <a:spLocks noGrp="1"/>
          </p:cNvSpPr>
          <p:nvPr>
            <p:ph type="ftr" sz="quarter" idx="3"/>
          </p:nvPr>
        </p:nvSpPr>
        <p:spPr>
          <a:xfrm>
            <a:off x="3447360" y="6887160"/>
            <a:ext cx="3195000" cy="521280"/>
          </a:xfrm>
          <a:prstGeom prst="rect">
            <a:avLst/>
          </a:prstGeom>
          <a:noFill/>
          <a:ln>
            <a:noFill/>
          </a:ln>
        </p:spPr>
        <p:txBody>
          <a:bodyPr lIns="0" tIns="0" rIns="0" bIns="0" anchorCtr="0">
            <a:noAutofit/>
          </a:bodyPr>
          <a:lstStyle>
            <a:lvl1pPr lvl="0" algn="ctr" rtl="0" hangingPunct="0">
              <a:buNone/>
              <a:tabLst/>
              <a:defRPr lang="ru-RU" sz="1400" kern="1200">
                <a:latin typeface="Liberation Serif" pitchFamily="18"/>
                <a:ea typeface="Segoe UI" pitchFamily="2"/>
                <a:cs typeface="Tahoma" pitchFamily="2"/>
              </a:defRPr>
            </a:lvl1pPr>
          </a:lstStyle>
          <a:p>
            <a:pPr lvl="0"/>
            <a:endParaRPr lang="ru-RU"/>
          </a:p>
        </p:txBody>
      </p:sp>
      <p:sp>
        <p:nvSpPr>
          <p:cNvPr id="6" name="Номер слайда 5"/>
          <p:cNvSpPr txBox="1">
            <a:spLocks noGrp="1"/>
          </p:cNvSpPr>
          <p:nvPr>
            <p:ph type="sldNum" sz="quarter" idx="4"/>
          </p:nvPr>
        </p:nvSpPr>
        <p:spPr>
          <a:xfrm>
            <a:off x="7227360" y="6887160"/>
            <a:ext cx="2348280" cy="521280"/>
          </a:xfrm>
          <a:prstGeom prst="rect">
            <a:avLst/>
          </a:prstGeom>
          <a:noFill/>
          <a:ln>
            <a:noFill/>
          </a:ln>
        </p:spPr>
        <p:txBody>
          <a:bodyPr lIns="0" tIns="0" rIns="0" bIns="0" anchorCtr="0">
            <a:noAutofit/>
          </a:bodyPr>
          <a:lstStyle>
            <a:lvl1pPr lvl="0" algn="r" rtl="0" hangingPunct="0">
              <a:buNone/>
              <a:tabLst/>
              <a:defRPr lang="ru-RU" sz="1400" kern="1200">
                <a:latin typeface="Liberation Serif" pitchFamily="18"/>
                <a:ea typeface="Segoe UI" pitchFamily="2"/>
                <a:cs typeface="Tahoma" pitchFamily="2"/>
              </a:defRPr>
            </a:lvl1pPr>
          </a:lstStyle>
          <a:p>
            <a:pPr lvl="0"/>
            <a:fld id="{DB08C1A9-2F1E-4255-AC5C-4F822CAB2C15}" type="slidenum">
              <a:rPr/>
              <a:pPr lvl="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xStyles>
    <p:titleStyle>
      <a:lvl1pPr algn="ctr" rtl="0" hangingPunct="0">
        <a:tabLst/>
        <a:defRPr lang="ru-RU" sz="440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rtl="0" hangingPunct="0">
        <a:spcBef>
          <a:spcPts val="1414"/>
        </a:spcBef>
        <a:spcAft>
          <a:spcPts val="0"/>
        </a:spcAft>
        <a:tabLst/>
        <a:defRPr lang="ru-RU" sz="320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17359" y="377520"/>
            <a:ext cx="9071640" cy="1262160"/>
          </a:xfrm>
        </p:spPr>
        <p:txBody>
          <a:bodyPr/>
          <a:lstStyle/>
          <a:p>
            <a:pPr lvl="0"/>
            <a:r>
              <a:rPr lang="en-US" sz="5400" b="1" dirty="0">
                <a:solidFill>
                  <a:srgbClr val="FFFF00"/>
                </a:solidFill>
                <a:latin typeface="Alfredo" pitchFamily="18"/>
              </a:rPr>
              <a:t>PROJECT</a:t>
            </a:r>
          </a:p>
        </p:txBody>
      </p:sp>
      <p:sp>
        <p:nvSpPr>
          <p:cNvPr id="3" name="Подзаголовок 2"/>
          <p:cNvSpPr txBox="1">
            <a:spLocks noGrp="1"/>
          </p:cNvSpPr>
          <p:nvPr>
            <p:ph type="subTitle" idx="4294967295"/>
          </p:nvPr>
        </p:nvSpPr>
        <p:spPr>
          <a:xfrm>
            <a:off x="503999" y="2167560"/>
            <a:ext cx="9071640" cy="4384440"/>
          </a:xfrm>
        </p:spPr>
        <p:txBody>
          <a:bodyPr anchor="ctr">
            <a:spAutoFit/>
          </a:bodyPr>
          <a:lstStyle/>
          <a:p>
            <a:pPr algn="ctr"/>
            <a:endParaRPr lang="ru-RU"/>
          </a:p>
        </p:txBody>
      </p:sp>
      <p:sp>
        <p:nvSpPr>
          <p:cNvPr id="4" name="TextBox 3"/>
          <p:cNvSpPr txBox="1"/>
          <p:nvPr/>
        </p:nvSpPr>
        <p:spPr>
          <a:xfrm>
            <a:off x="2304000" y="1296000"/>
            <a:ext cx="6000120" cy="27813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4800">
                <a:latin typeface="Almonte Snow" pitchFamily="2"/>
              </a:defRPr>
            </a:pPr>
            <a:r>
              <a:rPr lang="ru-RU" sz="4800" b="1" i="0" u="none" strike="noStrike" kern="1200" cap="none" dirty="0" err="1">
                <a:ln>
                  <a:noFill/>
                </a:ln>
                <a:solidFill>
                  <a:srgbClr val="FFFF00"/>
                </a:solidFill>
                <a:latin typeface="Amethyst" pitchFamily="18"/>
                <a:ea typeface="Microsoft YaHei" pitchFamily="2"/>
                <a:cs typeface="Mangal" pitchFamily="2"/>
              </a:rPr>
              <a:t>Нistory</a:t>
            </a:r>
            <a:r>
              <a:rPr lang="ru-RU" sz="4800" b="1" i="0" u="none" strike="noStrike" kern="1200" cap="none" dirty="0">
                <a:ln>
                  <a:noFill/>
                </a:ln>
                <a:solidFill>
                  <a:srgbClr val="FFFF00"/>
                </a:solidFill>
                <a:latin typeface="Amethyst" pitchFamily="18"/>
                <a:ea typeface="Microsoft YaHei" pitchFamily="2"/>
                <a:cs typeface="Mangal" pitchFamily="2"/>
              </a:rPr>
              <a:t> </a:t>
            </a:r>
            <a:r>
              <a:rPr lang="ru-RU" sz="4800" b="1" i="0" u="none" strike="noStrike" kern="1200" cap="none" dirty="0" err="1">
                <a:ln>
                  <a:noFill/>
                </a:ln>
                <a:solidFill>
                  <a:srgbClr val="FFFF00"/>
                </a:solidFill>
                <a:latin typeface="Amethyst" pitchFamily="18"/>
                <a:ea typeface="Microsoft YaHei" pitchFamily="2"/>
                <a:cs typeface="Mangal" pitchFamily="2"/>
              </a:rPr>
              <a:t>of</a:t>
            </a:r>
            <a:r>
              <a:rPr lang="ru-RU" sz="4800" b="1" i="0" u="none" strike="noStrike" kern="1200" cap="none" dirty="0">
                <a:ln>
                  <a:noFill/>
                </a:ln>
                <a:solidFill>
                  <a:srgbClr val="FFFF00"/>
                </a:solidFill>
                <a:latin typeface="Amethyst" pitchFamily="18"/>
                <a:ea typeface="Microsoft YaHei" pitchFamily="2"/>
                <a:cs typeface="Mangal" pitchFamily="2"/>
              </a:rPr>
              <a:t> </a:t>
            </a:r>
            <a:r>
              <a:rPr lang="ru-RU" sz="4800" b="1" i="0" u="none" strike="noStrike" kern="1200" cap="none" dirty="0" err="1">
                <a:ln>
                  <a:noFill/>
                </a:ln>
                <a:solidFill>
                  <a:srgbClr val="FFFF00"/>
                </a:solidFill>
                <a:latin typeface="Amethyst" pitchFamily="18"/>
                <a:ea typeface="Microsoft YaHei" pitchFamily="2"/>
                <a:cs typeface="Mangal" pitchFamily="2"/>
              </a:rPr>
              <a:t>London</a:t>
            </a:r>
            <a:endParaRPr lang="ru-RU" sz="4800" b="1" i="0" u="none" strike="noStrike" kern="1200" cap="none" dirty="0">
              <a:ln>
                <a:noFill/>
              </a:ln>
              <a:solidFill>
                <a:srgbClr val="FFFF00"/>
              </a:solidFill>
              <a:latin typeface="Amethyst" pitchFamily="18"/>
              <a:ea typeface="Microsoft YaHei" pitchFamily="2"/>
              <a:cs typeface="Mangal" pitchFamily="2"/>
            </a:endParaRPr>
          </a:p>
          <a:p>
            <a:pPr marL="0" marR="0" lvl="0" indent="0" rtl="0" hangingPunct="0">
              <a:lnSpc>
                <a:spcPct val="100000"/>
              </a:lnSpc>
              <a:spcBef>
                <a:spcPts val="0"/>
              </a:spcBef>
              <a:spcAft>
                <a:spcPts val="0"/>
              </a:spcAft>
              <a:buNone/>
              <a:tabLst/>
              <a:defRPr sz="4800">
                <a:latin typeface="Almonte Snow" pitchFamily="2"/>
              </a:defRPr>
            </a:pPr>
            <a:endParaRPr lang="ru-RU" sz="4800" b="0" i="0" u="none" strike="noStrike" kern="1200" cap="none" dirty="0">
              <a:ln>
                <a:noFill/>
              </a:ln>
              <a:latin typeface="Almonte Snow" pitchFamily="18"/>
              <a:ea typeface="Microsoft YaHei" pitchFamily="2"/>
              <a:cs typeface="Mangal" pitchFamily="2"/>
            </a:endParaRPr>
          </a:p>
          <a:p>
            <a:pPr marL="0" marR="0" lvl="0" indent="0" rtl="0" hangingPunct="0">
              <a:lnSpc>
                <a:spcPct val="100000"/>
              </a:lnSpc>
              <a:spcBef>
                <a:spcPts val="0"/>
              </a:spcBef>
              <a:spcAft>
                <a:spcPts val="0"/>
              </a:spcAft>
              <a:buNone/>
              <a:tabLst/>
              <a:defRPr sz="4800">
                <a:latin typeface="Almonte Snow" pitchFamily="2"/>
              </a:defRPr>
            </a:pPr>
            <a:endParaRPr lang="ru-RU" sz="4800" b="0" i="0" u="none" strike="noStrike" kern="1200" cap="none" dirty="0">
              <a:ln>
                <a:noFill/>
              </a:ln>
              <a:latin typeface="Almonte Snow" pitchFamily="18"/>
              <a:ea typeface="Microsoft YaHei" pitchFamily="2"/>
              <a:cs typeface="Mangal" pitchFamily="2"/>
            </a:endParaRPr>
          </a:p>
          <a:p>
            <a:pPr marL="0" marR="0" lvl="0" indent="0" rtl="0" hangingPunct="0">
              <a:lnSpc>
                <a:spcPct val="100000"/>
              </a:lnSpc>
              <a:spcBef>
                <a:spcPts val="0"/>
              </a:spcBef>
              <a:spcAft>
                <a:spcPts val="0"/>
              </a:spcAft>
              <a:buNone/>
              <a:tabLst/>
              <a:defRPr sz="4800">
                <a:latin typeface="Almonte Snow" pitchFamily="2"/>
              </a:defRPr>
            </a:pPr>
            <a:endParaRPr lang="ru-RU" sz="4800" b="0" i="0" u="none" strike="noStrike" kern="1200" cap="none" dirty="0">
              <a:ln>
                <a:noFill/>
              </a:ln>
              <a:latin typeface="Almonte Snow" pitchFamily="18"/>
              <a:ea typeface="Microsoft YaHei" pitchFamily="2"/>
              <a:cs typeface="Mangal" pitchFamily="2"/>
            </a:endParaRPr>
          </a:p>
        </p:txBody>
      </p:sp>
      <p:sp>
        <p:nvSpPr>
          <p:cNvPr id="5" name="TextBox 4"/>
          <p:cNvSpPr txBox="1"/>
          <p:nvPr/>
        </p:nvSpPr>
        <p:spPr>
          <a:xfrm>
            <a:off x="2520000" y="2448000"/>
            <a:ext cx="7200000" cy="3847320"/>
          </a:xfrm>
          <a:prstGeom prst="rect">
            <a:avLst/>
          </a:prstGeom>
          <a:noFill/>
          <a:ln>
            <a:noFill/>
          </a:ln>
        </p:spPr>
        <p:txBody>
          <a:bodyPr vert="horz" wrap="none" lIns="90000" tIns="45000" rIns="90000" bIns="45000" anchorCtr="0" compatLnSpc="0"/>
          <a:lstStyle/>
          <a:p>
            <a:pPr marL="0" marR="0" lvl="0" indent="0" algn="r" rtl="0" hangingPunct="0">
              <a:lnSpc>
                <a:spcPct val="100000"/>
              </a:lnSpc>
              <a:spcBef>
                <a:spcPts val="1191"/>
              </a:spcBef>
              <a:spcAft>
                <a:spcPts val="992"/>
              </a:spcAft>
              <a:buNone/>
              <a:tabLst/>
              <a:defRPr sz="3200"/>
            </a:pPr>
            <a:r>
              <a:rPr lang="ru-RU" sz="3200" b="1" i="0" u="none" strike="noStrike" kern="1200" cap="none" dirty="0" err="1">
                <a:ln>
                  <a:noFill/>
                </a:ln>
                <a:solidFill>
                  <a:srgbClr val="FFFF00"/>
                </a:solidFill>
                <a:latin typeface="Liberation Sans" pitchFamily="18"/>
                <a:ea typeface="Microsoft YaHei" pitchFamily="2"/>
                <a:cs typeface="Mangal" pitchFamily="2"/>
              </a:rPr>
              <a:t>Presented</a:t>
            </a:r>
            <a:r>
              <a:rPr lang="ru-RU" sz="3200" b="1" i="0" u="none" strike="noStrike" kern="1200" cap="none" dirty="0">
                <a:ln>
                  <a:noFill/>
                </a:ln>
                <a:solidFill>
                  <a:srgbClr val="FFFF00"/>
                </a:solidFill>
                <a:latin typeface="Liberation Sans" pitchFamily="18"/>
                <a:ea typeface="Microsoft YaHei" pitchFamily="2"/>
                <a:cs typeface="Mangal" pitchFamily="2"/>
              </a:rPr>
              <a:t> </a:t>
            </a:r>
            <a:r>
              <a:rPr lang="ru-RU" sz="3200" b="1" i="0" u="none" strike="noStrike" kern="1200" cap="none" dirty="0" err="1">
                <a:ln>
                  <a:noFill/>
                </a:ln>
                <a:solidFill>
                  <a:srgbClr val="FFFF00"/>
                </a:solidFill>
                <a:latin typeface="Liberation Sans" pitchFamily="18"/>
                <a:ea typeface="Microsoft YaHei" pitchFamily="2"/>
                <a:cs typeface="Mangal" pitchFamily="2"/>
              </a:rPr>
              <a:t>by</a:t>
            </a:r>
            <a:r>
              <a:rPr lang="ru-RU" sz="3200" b="1" i="0" u="none" strike="noStrike" kern="1200" cap="none" dirty="0">
                <a:ln>
                  <a:noFill/>
                </a:ln>
                <a:solidFill>
                  <a:srgbClr val="FFFF00"/>
                </a:solidFill>
                <a:latin typeface="Liberation Sans" pitchFamily="18"/>
                <a:ea typeface="Microsoft YaHei" pitchFamily="2"/>
                <a:cs typeface="Mangal" pitchFamily="2"/>
              </a:rPr>
              <a:t> </a:t>
            </a:r>
            <a:r>
              <a:rPr lang="ru-RU" sz="3200" b="1" i="0" u="none" strike="noStrike" kern="1200" cap="none" dirty="0" err="1">
                <a:ln>
                  <a:noFill/>
                </a:ln>
                <a:solidFill>
                  <a:srgbClr val="FFFF00"/>
                </a:solidFill>
                <a:latin typeface="Liberation Sans" pitchFamily="18"/>
                <a:ea typeface="Microsoft YaHei" pitchFamily="2"/>
                <a:cs typeface="Mangal" pitchFamily="2"/>
              </a:rPr>
              <a:t>pupil</a:t>
            </a:r>
            <a:r>
              <a:rPr lang="ru-RU" sz="3200" b="1" i="0" u="none" strike="noStrike" kern="1200" cap="none" dirty="0">
                <a:ln>
                  <a:noFill/>
                </a:ln>
                <a:solidFill>
                  <a:srgbClr val="FFFF00"/>
                </a:solidFill>
                <a:latin typeface="Liberation Sans" pitchFamily="18"/>
                <a:ea typeface="Microsoft YaHei" pitchFamily="2"/>
                <a:cs typeface="Mangal" pitchFamily="2"/>
              </a:rPr>
              <a:t> </a:t>
            </a:r>
            <a:r>
              <a:rPr lang="ru-RU" sz="3200" b="1" i="0" u="none" strike="noStrike" kern="1200" cap="none" dirty="0" err="1">
                <a:ln>
                  <a:noFill/>
                </a:ln>
                <a:solidFill>
                  <a:srgbClr val="FFFF00"/>
                </a:solidFill>
                <a:latin typeface="Liberation Sans" pitchFamily="18"/>
                <a:ea typeface="Microsoft YaHei" pitchFamily="2"/>
                <a:cs typeface="Mangal" pitchFamily="2"/>
              </a:rPr>
              <a:t>of</a:t>
            </a:r>
            <a:r>
              <a:rPr lang="ru-RU" sz="3200" b="1" i="0" u="none" strike="noStrike" kern="1200" cap="none" dirty="0">
                <a:ln>
                  <a:noFill/>
                </a:ln>
                <a:solidFill>
                  <a:srgbClr val="FFFF00"/>
                </a:solidFill>
                <a:latin typeface="Liberation Sans" pitchFamily="18"/>
                <a:ea typeface="Microsoft YaHei" pitchFamily="2"/>
                <a:cs typeface="Mangal" pitchFamily="2"/>
              </a:rPr>
              <a:t> </a:t>
            </a:r>
            <a:r>
              <a:rPr lang="ru-RU" sz="3200" b="1" i="0" u="none" strike="noStrike" kern="1200" cap="none" dirty="0" err="1">
                <a:ln>
                  <a:noFill/>
                </a:ln>
                <a:solidFill>
                  <a:srgbClr val="FFFF00"/>
                </a:solidFill>
                <a:latin typeface="Liberation Sans" pitchFamily="18"/>
                <a:ea typeface="Microsoft YaHei" pitchFamily="2"/>
                <a:cs typeface="Mangal" pitchFamily="2"/>
              </a:rPr>
              <a:t>the</a:t>
            </a:r>
            <a:r>
              <a:rPr lang="ru-RU" sz="3200" b="1" i="0" u="none" strike="noStrike" kern="1200" cap="none" dirty="0">
                <a:ln>
                  <a:noFill/>
                </a:ln>
                <a:solidFill>
                  <a:srgbClr val="FFFF00"/>
                </a:solidFill>
                <a:latin typeface="Liberation Sans" pitchFamily="18"/>
                <a:ea typeface="Microsoft YaHei" pitchFamily="2"/>
                <a:cs typeface="Mangal" pitchFamily="2"/>
              </a:rPr>
              <a:t> 11th </a:t>
            </a:r>
            <a:r>
              <a:rPr lang="ru-RU" sz="3200" b="1" i="0" u="none" strike="noStrike" kern="1200" cap="none" dirty="0" err="1">
                <a:ln>
                  <a:noFill/>
                </a:ln>
                <a:solidFill>
                  <a:srgbClr val="FFFF00"/>
                </a:solidFill>
                <a:latin typeface="Liberation Sans" pitchFamily="18"/>
                <a:ea typeface="Microsoft YaHei" pitchFamily="2"/>
                <a:cs typeface="Mangal" pitchFamily="2"/>
              </a:rPr>
              <a:t>form</a:t>
            </a:r>
            <a:endParaRPr lang="ru-RU" sz="3200" b="1" i="0" u="none" strike="noStrike" kern="1200" cap="none" dirty="0">
              <a:ln>
                <a:noFill/>
              </a:ln>
              <a:solidFill>
                <a:srgbClr val="FFFF00"/>
              </a:solidFill>
              <a:latin typeface="Liberation Sans" pitchFamily="18"/>
              <a:ea typeface="Microsoft YaHei" pitchFamily="2"/>
              <a:cs typeface="Mangal" pitchFamily="2"/>
            </a:endParaRPr>
          </a:p>
          <a:p>
            <a:pPr marL="0" marR="0" lvl="0" indent="0" algn="r" rtl="0" hangingPunct="0">
              <a:lnSpc>
                <a:spcPct val="100000"/>
              </a:lnSpc>
              <a:spcBef>
                <a:spcPts val="1191"/>
              </a:spcBef>
              <a:spcAft>
                <a:spcPts val="992"/>
              </a:spcAft>
              <a:buNone/>
              <a:tabLst/>
              <a:defRPr sz="3200"/>
            </a:pPr>
            <a:r>
              <a:rPr lang="ru-RU" sz="3200" b="1" i="0" u="none" strike="noStrike" kern="1200" cap="none" dirty="0" err="1">
                <a:ln>
                  <a:noFill/>
                </a:ln>
                <a:solidFill>
                  <a:srgbClr val="FFFF00"/>
                </a:solidFill>
                <a:latin typeface="Liberation Sans" pitchFamily="18"/>
                <a:ea typeface="Microsoft YaHei" pitchFamily="2"/>
                <a:cs typeface="Mangal" pitchFamily="2"/>
              </a:rPr>
              <a:t>Samolyuk</a:t>
            </a:r>
            <a:r>
              <a:rPr lang="ru-RU" sz="3200" b="1" i="0" u="none" strike="noStrike" kern="1200" cap="none" dirty="0">
                <a:ln>
                  <a:noFill/>
                </a:ln>
                <a:solidFill>
                  <a:srgbClr val="FFFF00"/>
                </a:solidFill>
                <a:latin typeface="Liberation Sans" pitchFamily="18"/>
                <a:ea typeface="Microsoft YaHei" pitchFamily="2"/>
                <a:cs typeface="Mangal" pitchFamily="2"/>
              </a:rPr>
              <a:t> </a:t>
            </a:r>
            <a:r>
              <a:rPr lang="ru-RU" sz="3200" b="1" i="0" u="none" strike="noStrike" kern="1200" cap="none" dirty="0" err="1">
                <a:ln>
                  <a:noFill/>
                </a:ln>
                <a:solidFill>
                  <a:srgbClr val="FFFF00"/>
                </a:solidFill>
                <a:latin typeface="Liberation Sans" pitchFamily="18"/>
                <a:ea typeface="Microsoft YaHei" pitchFamily="2"/>
                <a:cs typeface="Mangal" pitchFamily="2"/>
              </a:rPr>
              <a:t>Elizaveta</a:t>
            </a:r>
            <a:endParaRPr lang="ru-RU" sz="3200" b="1" i="0" u="none" strike="noStrike" kern="1200" cap="none" dirty="0">
              <a:ln>
                <a:noFill/>
              </a:ln>
              <a:solidFill>
                <a:srgbClr val="FFFF00"/>
              </a:solidFill>
              <a:latin typeface="Liberation Sans" pitchFamily="18"/>
              <a:ea typeface="Microsoft YaHei" pitchFamily="2"/>
              <a:cs typeface="Mangal" pitchFamily="2"/>
            </a:endParaRPr>
          </a:p>
          <a:p>
            <a:pPr marL="0" marR="0" lvl="0" indent="0" algn="r" rtl="0" hangingPunct="0">
              <a:lnSpc>
                <a:spcPct val="100000"/>
              </a:lnSpc>
              <a:spcBef>
                <a:spcPts val="0"/>
              </a:spcBef>
              <a:spcAft>
                <a:spcPts val="0"/>
              </a:spcAft>
              <a:buNone/>
              <a:tabLst/>
              <a:defRPr lang="en-US" sz="2200">
                <a:latin typeface="Times New Roman" pitchFamily="18"/>
                <a:ea typeface="Times New Roman" pitchFamily="18"/>
              </a:defRPr>
            </a:pPr>
            <a:r>
              <a:rPr lang="en-US" sz="3200" b="1" i="0" u="none" strike="noStrike" kern="1200" cap="none" dirty="0">
                <a:ln>
                  <a:noFill/>
                </a:ln>
                <a:solidFill>
                  <a:srgbClr val="FFFF00"/>
                </a:solidFill>
                <a:latin typeface="Times New Roman" pitchFamily="18"/>
                <a:ea typeface="Times New Roman" pitchFamily="18"/>
                <a:cs typeface="Mangal" pitchFamily="2"/>
              </a:rPr>
              <a:t>Teacher: </a:t>
            </a:r>
            <a:r>
              <a:rPr lang="en-US" sz="3200" b="1" i="0" u="none" strike="noStrike" kern="1200" cap="none" dirty="0" err="1">
                <a:ln>
                  <a:noFill/>
                </a:ln>
                <a:solidFill>
                  <a:srgbClr val="FFFF00"/>
                </a:solidFill>
                <a:latin typeface="Times New Roman" pitchFamily="18"/>
                <a:ea typeface="Times New Roman" pitchFamily="18"/>
                <a:cs typeface="Mangal" pitchFamily="2"/>
              </a:rPr>
              <a:t>Ivanova</a:t>
            </a:r>
            <a:r>
              <a:rPr lang="en-US" sz="3200" b="1" i="0" u="none" strike="noStrike" kern="1200" cap="none" dirty="0">
                <a:ln>
                  <a:noFill/>
                </a:ln>
                <a:solidFill>
                  <a:srgbClr val="FFFF00"/>
                </a:solidFill>
                <a:latin typeface="Times New Roman" pitchFamily="18"/>
                <a:ea typeface="Times New Roman" pitchFamily="18"/>
                <a:cs typeface="Mangal" pitchFamily="2"/>
              </a:rPr>
              <a:t> T.S</a:t>
            </a:r>
          </a:p>
          <a:p>
            <a:pPr marL="0" marR="0" lvl="0" indent="0" algn="r" rtl="0" hangingPunct="0">
              <a:lnSpc>
                <a:spcPct val="100000"/>
              </a:lnSpc>
              <a:spcBef>
                <a:spcPts val="0"/>
              </a:spcBef>
              <a:spcAft>
                <a:spcPts val="0"/>
              </a:spcAft>
              <a:buNone/>
              <a:tabLst/>
              <a:defRPr lang="en-US" sz="2200">
                <a:latin typeface="Times New Roman" pitchFamily="18"/>
                <a:ea typeface="Times New Roman" pitchFamily="18"/>
              </a:defRPr>
            </a:pPr>
            <a:endParaRPr lang="en-US" sz="3200" b="0" i="0" u="none" strike="noStrike" kern="1200" cap="none" dirty="0">
              <a:ln>
                <a:noFill/>
              </a:ln>
              <a:solidFill>
                <a:srgbClr val="FFFF00"/>
              </a:solidFill>
              <a:latin typeface="Times New Roman" pitchFamily="18"/>
              <a:ea typeface="Times New Roman" pitchFamily="18"/>
              <a:cs typeface="Mangal" pitchFamily="2"/>
            </a:endParaRPr>
          </a:p>
          <a:p>
            <a:pPr marL="0" marR="0" lvl="0" indent="0" rtl="0" hangingPunct="0">
              <a:lnSpc>
                <a:spcPct val="100000"/>
              </a:lnSpc>
              <a:spcBef>
                <a:spcPts val="0"/>
              </a:spcBef>
              <a:spcAft>
                <a:spcPts val="0"/>
              </a:spcAft>
              <a:buNone/>
              <a:tabLst/>
            </a:pPr>
            <a:r>
              <a:rPr lang="en-US" sz="3200" b="0" i="0" u="none" strike="noStrike" kern="1200" cap="none" dirty="0">
                <a:ln>
                  <a:noFill/>
                </a:ln>
                <a:solidFill>
                  <a:srgbClr val="FFFF00"/>
                </a:solidFill>
                <a:latin typeface="Times New Roman" pitchFamily="18"/>
                <a:ea typeface="Times New Roman" pitchFamily="18"/>
                <a:cs typeface="Mangal" pitchFamily="2"/>
              </a:rPr>
              <a:t>      </a:t>
            </a:r>
            <a:endParaRPr lang="ru-RU" sz="3200" b="0" i="0" u="none" strike="noStrike" kern="1200" cap="none" dirty="0" smtClean="0">
              <a:ln>
                <a:noFill/>
              </a:ln>
              <a:solidFill>
                <a:srgbClr val="FFFF00"/>
              </a:solidFill>
              <a:latin typeface="Times New Roman" pitchFamily="18"/>
              <a:ea typeface="Times New Roman" pitchFamily="18"/>
              <a:cs typeface="Mangal" pitchFamily="2"/>
            </a:endParaRPr>
          </a:p>
          <a:p>
            <a:pPr marL="0" marR="0" lvl="0" indent="0" algn="ctr" rtl="0" hangingPunct="0">
              <a:lnSpc>
                <a:spcPct val="100000"/>
              </a:lnSpc>
              <a:spcBef>
                <a:spcPts val="0"/>
              </a:spcBef>
              <a:spcAft>
                <a:spcPts val="0"/>
              </a:spcAft>
              <a:buNone/>
              <a:tabLst/>
            </a:pPr>
            <a:r>
              <a:rPr lang="en-US" sz="3200" b="1" i="0" u="none" strike="noStrike" kern="1200" cap="none" dirty="0" err="1" smtClean="0">
                <a:ln>
                  <a:noFill/>
                </a:ln>
                <a:solidFill>
                  <a:srgbClr val="FFFF00"/>
                </a:solidFill>
                <a:latin typeface="Times New Roman" pitchFamily="18"/>
                <a:ea typeface="Times New Roman" pitchFamily="18"/>
                <a:cs typeface="Mangal" pitchFamily="2"/>
              </a:rPr>
              <a:t>Dzhankoy</a:t>
            </a:r>
            <a:r>
              <a:rPr lang="en-US" sz="3200" b="1" i="0" u="none" strike="noStrike" kern="1200" cap="none" dirty="0">
                <a:ln>
                  <a:noFill/>
                </a:ln>
                <a:solidFill>
                  <a:srgbClr val="FFFF00"/>
                </a:solidFill>
                <a:latin typeface="Times New Roman" pitchFamily="18"/>
                <a:ea typeface="Times New Roman" pitchFamily="18"/>
                <a:cs typeface="Mangal" pitchFamily="2"/>
              </a:rPr>
              <a:t>, 2018.</a:t>
            </a:r>
          </a:p>
          <a:p>
            <a:pPr marL="0" marR="0" lvl="0" indent="0" algn="r" rtl="0" hangingPunct="0">
              <a:lnSpc>
                <a:spcPct val="100000"/>
              </a:lnSpc>
              <a:spcBef>
                <a:spcPts val="1191"/>
              </a:spcBef>
              <a:spcAft>
                <a:spcPts val="992"/>
              </a:spcAft>
              <a:buNone/>
              <a:tabLst/>
              <a:defRPr sz="3200"/>
            </a:pPr>
            <a:endParaRPr lang="ru-RU" sz="3200" b="0" i="0" u="none" strike="noStrike" kern="1200" cap="none" dirty="0">
              <a:ln>
                <a:noFill/>
              </a:ln>
              <a:latin typeface="Liberation Sans" pitchFamily="18"/>
              <a:ea typeface="Microsoft YaHei" pitchFamily="2"/>
              <a:cs typeface="Mangal" pitchFamily="2"/>
            </a:endParaRPr>
          </a:p>
          <a:p>
            <a:pPr marL="0" marR="0" lvl="0" indent="0" algn="r" rtl="0" hangingPunct="0">
              <a:lnSpc>
                <a:spcPct val="100000"/>
              </a:lnSpc>
              <a:spcBef>
                <a:spcPts val="1191"/>
              </a:spcBef>
              <a:spcAft>
                <a:spcPts val="992"/>
              </a:spcAft>
              <a:buNone/>
              <a:tabLst/>
              <a:defRPr sz="3200"/>
            </a:pPr>
            <a:endParaRPr lang="ru-RU" sz="3200" b="0" i="0" u="none" strike="noStrike" kern="1200" cap="none" dirty="0">
              <a:ln>
                <a:noFill/>
              </a:ln>
              <a:latin typeface="Liberation Sans"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3129839"/>
            <a:ext cx="9071640" cy="8124840"/>
          </a:xfrm>
        </p:spPr>
        <p:txBody>
          <a:bodyPr/>
          <a:lstStyle/>
          <a:p>
            <a:pPr lvl="0"/>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sz="4000" b="1" dirty="0" err="1">
                <a:solidFill>
                  <a:srgbClr val="FF0000"/>
                </a:solidFill>
              </a:rPr>
              <a:t>There</a:t>
            </a:r>
            <a:r>
              <a:rPr lang="ru-RU" sz="4000" b="1" dirty="0">
                <a:solidFill>
                  <a:srgbClr val="FF0000"/>
                </a:solidFill>
              </a:rPr>
              <a:t> </a:t>
            </a:r>
            <a:r>
              <a:rPr lang="ru-RU" sz="4000" b="1" dirty="0" err="1">
                <a:solidFill>
                  <a:srgbClr val="FF0000"/>
                </a:solidFill>
              </a:rPr>
              <a:t>are</a:t>
            </a:r>
            <a:r>
              <a:rPr lang="ru-RU" sz="4000" b="1" dirty="0">
                <a:solidFill>
                  <a:srgbClr val="FF0000"/>
                </a:solidFill>
              </a:rPr>
              <a:t> </a:t>
            </a:r>
            <a:r>
              <a:rPr lang="ru-RU" sz="4000" b="1" dirty="0" err="1">
                <a:solidFill>
                  <a:srgbClr val="FF0000"/>
                </a:solidFill>
              </a:rPr>
              <a:t>many</a:t>
            </a:r>
            <a:r>
              <a:rPr lang="ru-RU" sz="4000" b="1" dirty="0">
                <a:solidFill>
                  <a:srgbClr val="FF0000"/>
                </a:solidFill>
              </a:rPr>
              <a:t> </a:t>
            </a:r>
            <a:r>
              <a:rPr lang="ru-RU" sz="4000" b="1" dirty="0" err="1">
                <a:solidFill>
                  <a:srgbClr val="FF0000"/>
                </a:solidFill>
              </a:rPr>
              <a:t>museums</a:t>
            </a:r>
            <a:r>
              <a:rPr lang="ru-RU" sz="4000" b="1" dirty="0">
                <a:solidFill>
                  <a:srgbClr val="FF0000"/>
                </a:solidFill>
              </a:rPr>
              <a:t> </a:t>
            </a:r>
            <a:r>
              <a:rPr lang="ru-RU" sz="4000" b="1" dirty="0" err="1">
                <a:solidFill>
                  <a:srgbClr val="FF0000"/>
                </a:solidFill>
              </a:rPr>
              <a:t>in</a:t>
            </a:r>
            <a:r>
              <a:rPr lang="ru-RU" sz="4000" b="1" dirty="0">
                <a:solidFill>
                  <a:srgbClr val="FF0000"/>
                </a:solidFill>
              </a:rPr>
              <a:t> </a:t>
            </a:r>
            <a:r>
              <a:rPr lang="ru-RU" sz="4000" b="1" dirty="0" err="1">
                <a:solidFill>
                  <a:srgbClr val="FF0000"/>
                </a:solidFill>
              </a:rPr>
              <a:t>London</a:t>
            </a:r>
            <a:r>
              <a:rPr lang="ru-RU" sz="4000" b="1" dirty="0">
                <a:solidFill>
                  <a:srgbClr val="FF0000"/>
                </a:solidFill>
              </a:rPr>
              <a:t>. </a:t>
            </a:r>
            <a:r>
              <a:rPr lang="ru-RU" sz="4000" b="1" dirty="0" err="1">
                <a:solidFill>
                  <a:srgbClr val="FF0000"/>
                </a:solidFill>
              </a:rPr>
              <a:t>For</a:t>
            </a:r>
            <a:r>
              <a:rPr lang="ru-RU" sz="4000" b="1" dirty="0">
                <a:solidFill>
                  <a:srgbClr val="FF0000"/>
                </a:solidFill>
              </a:rPr>
              <a:t> </a:t>
            </a:r>
            <a:r>
              <a:rPr lang="ru-RU" sz="4000" b="1" dirty="0" err="1">
                <a:solidFill>
                  <a:srgbClr val="FF0000"/>
                </a:solidFill>
              </a:rPr>
              <a:t>example</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British</a:t>
            </a:r>
            <a:r>
              <a:rPr lang="ru-RU" sz="4000" b="1" dirty="0">
                <a:solidFill>
                  <a:srgbClr val="FF0000"/>
                </a:solidFill>
              </a:rPr>
              <a:t> </a:t>
            </a:r>
            <a:r>
              <a:rPr lang="ru-RU" sz="4000" b="1" dirty="0" err="1">
                <a:solidFill>
                  <a:srgbClr val="FF0000"/>
                </a:solidFill>
              </a:rPr>
              <a:t>Museum</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Natural</a:t>
            </a:r>
            <a:r>
              <a:rPr lang="ru-RU" sz="4000" b="1" dirty="0">
                <a:solidFill>
                  <a:srgbClr val="FF0000"/>
                </a:solidFill>
              </a:rPr>
              <a:t> </a:t>
            </a:r>
            <a:r>
              <a:rPr lang="ru-RU" sz="4000" b="1" dirty="0" err="1">
                <a:solidFill>
                  <a:srgbClr val="FF0000"/>
                </a:solidFill>
              </a:rPr>
              <a:t>History</a:t>
            </a:r>
            <a:r>
              <a:rPr lang="ru-RU" sz="4000" b="1" dirty="0">
                <a:solidFill>
                  <a:srgbClr val="FF0000"/>
                </a:solidFill>
              </a:rPr>
              <a:t> </a:t>
            </a:r>
            <a:r>
              <a:rPr lang="ru-RU" sz="4000" b="1" dirty="0" err="1">
                <a:solidFill>
                  <a:srgbClr val="FF0000"/>
                </a:solidFill>
              </a:rPr>
              <a:t>Museum</a:t>
            </a:r>
            <a:r>
              <a:rPr lang="ru-RU" sz="4000" b="1" dirty="0">
                <a:solidFill>
                  <a:srgbClr val="FF0000"/>
                </a:solidFill>
              </a:rPr>
              <a:t>, </a:t>
            </a:r>
            <a:r>
              <a:rPr lang="ru-RU" sz="4000" b="1" dirty="0" err="1">
                <a:solidFill>
                  <a:srgbClr val="FF0000"/>
                </a:solidFill>
              </a:rPr>
              <a:t>the</a:t>
            </a:r>
            <a:r>
              <a:rPr lang="ru-RU" sz="4000" b="1" dirty="0">
                <a:solidFill>
                  <a:srgbClr val="FF0000"/>
                </a:solidFill>
              </a:rPr>
              <a:t> Science </a:t>
            </a:r>
            <a:r>
              <a:rPr lang="ru-RU" sz="4000" b="1" dirty="0" err="1">
                <a:solidFill>
                  <a:srgbClr val="FF0000"/>
                </a:solidFill>
              </a:rPr>
              <a:t>Museum</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British</a:t>
            </a:r>
            <a:r>
              <a:rPr lang="ru-RU" sz="4000" b="1" dirty="0">
                <a:solidFill>
                  <a:srgbClr val="FF0000"/>
                </a:solidFill>
              </a:rPr>
              <a:t> </a:t>
            </a:r>
            <a:r>
              <a:rPr lang="ru-RU" sz="4000" b="1" dirty="0" err="1">
                <a:solidFill>
                  <a:srgbClr val="FF0000"/>
                </a:solidFill>
              </a:rPr>
              <a:t>Museum</a:t>
            </a:r>
            <a:r>
              <a:rPr lang="ru-RU" sz="4000" b="1" dirty="0">
                <a:solidFill>
                  <a:srgbClr val="FF0000"/>
                </a:solidFill>
              </a:rPr>
              <a:t> </a:t>
            </a:r>
            <a:r>
              <a:rPr lang="ru-RU" sz="4000" b="1" dirty="0" err="1">
                <a:solidFill>
                  <a:srgbClr val="FF0000"/>
                </a:solidFill>
              </a:rPr>
              <a:t>is</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biggest</a:t>
            </a:r>
            <a:r>
              <a:rPr lang="ru-RU" sz="4000" b="1" dirty="0">
                <a:solidFill>
                  <a:srgbClr val="FF0000"/>
                </a:solidFill>
              </a:rPr>
              <a:t> </a:t>
            </a:r>
            <a:r>
              <a:rPr lang="ru-RU" sz="4000" b="1" dirty="0" err="1">
                <a:solidFill>
                  <a:srgbClr val="FF0000"/>
                </a:solidFill>
              </a:rPr>
              <a:t>museum</a:t>
            </a:r>
            <a:r>
              <a:rPr lang="ru-RU" sz="4000" b="1" dirty="0">
                <a:solidFill>
                  <a:srgbClr val="FF0000"/>
                </a:solidFill>
              </a:rPr>
              <a:t> </a:t>
            </a:r>
            <a:r>
              <a:rPr lang="ru-RU" sz="4000" b="1" dirty="0" err="1">
                <a:solidFill>
                  <a:srgbClr val="FF0000"/>
                </a:solidFill>
              </a:rPr>
              <a:t>in</a:t>
            </a:r>
            <a:r>
              <a:rPr lang="ru-RU" sz="4000" b="1" dirty="0">
                <a:solidFill>
                  <a:srgbClr val="FF0000"/>
                </a:solidFill>
              </a:rPr>
              <a:t> </a:t>
            </a:r>
            <a:r>
              <a:rPr lang="ru-RU" sz="4000" b="1" dirty="0" err="1">
                <a:solidFill>
                  <a:srgbClr val="FF0000"/>
                </a:solidFill>
              </a:rPr>
              <a:t>London</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museum</a:t>
            </a:r>
            <a:r>
              <a:rPr lang="ru-RU" sz="4000" b="1" dirty="0">
                <a:solidFill>
                  <a:srgbClr val="FF0000"/>
                </a:solidFill>
              </a:rPr>
              <a:t> </a:t>
            </a:r>
            <a:r>
              <a:rPr lang="ru-RU" sz="4000" b="1" dirty="0" err="1">
                <a:solidFill>
                  <a:srgbClr val="FF0000"/>
                </a:solidFill>
              </a:rPr>
              <a:t>is</a:t>
            </a:r>
            <a:r>
              <a:rPr lang="ru-RU" sz="4000" b="1" dirty="0">
                <a:solidFill>
                  <a:srgbClr val="FF0000"/>
                </a:solidFill>
              </a:rPr>
              <a:t> </a:t>
            </a:r>
            <a:r>
              <a:rPr lang="ru-RU" sz="4000" b="1" dirty="0" err="1">
                <a:solidFill>
                  <a:srgbClr val="FF0000"/>
                </a:solidFill>
              </a:rPr>
              <a:t>famous</a:t>
            </a:r>
            <a:r>
              <a:rPr lang="ru-RU" sz="4000" b="1" dirty="0">
                <a:solidFill>
                  <a:srgbClr val="FF0000"/>
                </a:solidFill>
              </a:rPr>
              <a:t> </a:t>
            </a:r>
            <a:r>
              <a:rPr lang="ru-RU" sz="4000" b="1" dirty="0" err="1">
                <a:solidFill>
                  <a:srgbClr val="FF0000"/>
                </a:solidFill>
              </a:rPr>
              <a:t>for</a:t>
            </a:r>
            <a:r>
              <a:rPr lang="ru-RU" sz="4000" b="1" dirty="0">
                <a:solidFill>
                  <a:srgbClr val="FF0000"/>
                </a:solidFill>
              </a:rPr>
              <a:t> </a:t>
            </a:r>
            <a:r>
              <a:rPr lang="ru-RU" sz="4000" b="1" dirty="0" err="1">
                <a:solidFill>
                  <a:srgbClr val="FF0000"/>
                </a:solidFill>
              </a:rPr>
              <a:t>its</a:t>
            </a:r>
            <a:r>
              <a:rPr lang="ru-RU" sz="4000" b="1" dirty="0">
                <a:solidFill>
                  <a:srgbClr val="FF0000"/>
                </a:solidFill>
              </a:rPr>
              <a:t> </a:t>
            </a:r>
            <a:r>
              <a:rPr lang="ru-RU" sz="4000" b="1" dirty="0" err="1">
                <a:solidFill>
                  <a:srgbClr val="FF0000"/>
                </a:solidFill>
              </a:rPr>
              <a:t>library</a:t>
            </a:r>
            <a:r>
              <a:rPr lang="ru-RU" sz="4000" b="1" dirty="0">
                <a:solidFill>
                  <a:srgbClr val="FF0000"/>
                </a:solidFill>
              </a:rPr>
              <a:t> — </a:t>
            </a:r>
            <a:r>
              <a:rPr lang="ru-RU" sz="4000" b="1" dirty="0" err="1">
                <a:solidFill>
                  <a:srgbClr val="FF0000"/>
                </a:solidFill>
              </a:rPr>
              <a:t>one</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richest</a:t>
            </a:r>
            <a:r>
              <a:rPr lang="ru-RU" sz="4000" b="1" dirty="0">
                <a:solidFill>
                  <a:srgbClr val="FF0000"/>
                </a:solidFill>
              </a:rPr>
              <a:t> </a:t>
            </a:r>
            <a:r>
              <a:rPr lang="ru-RU" sz="4000" b="1" dirty="0" err="1">
                <a:solidFill>
                  <a:srgbClr val="FF0000"/>
                </a:solidFill>
              </a:rPr>
              <a:t>in</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world</a:t>
            </a:r>
            <a:r>
              <a:rPr lang="ru-RU" dirty="0"/>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122040" y="5101560"/>
            <a:ext cx="3444480" cy="2242440"/>
          </a:xfrm>
          <a:prstGeom prst="rect">
            <a:avLst/>
          </a:prstGeom>
          <a:noFill/>
          <a:ln>
            <a:noFill/>
          </a:ln>
        </p:spPr>
      </p:pic>
      <p:pic>
        <p:nvPicPr>
          <p:cNvPr id="5" name="Рисунок 4"/>
          <p:cNvPicPr>
            <a:picLocks noChangeAspect="1"/>
          </p:cNvPicPr>
          <p:nvPr/>
        </p:nvPicPr>
        <p:blipFill>
          <a:blip r:embed="rId4">
            <a:lum bright="-50000"/>
            <a:alphaModFix/>
          </a:blip>
          <a:srcRect/>
          <a:stretch>
            <a:fillRect/>
          </a:stretch>
        </p:blipFill>
        <p:spPr>
          <a:xfrm>
            <a:off x="4824000" y="5108400"/>
            <a:ext cx="3828959" cy="21636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3442320"/>
            <a:ext cx="9071640" cy="8749800"/>
          </a:xfrm>
        </p:spPr>
        <p:txBody>
          <a:bodyPr/>
          <a:lstStyle/>
          <a:p>
            <a:pPr lvl="0"/>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dirty="0"/>
              <a:t>          </a:t>
            </a:r>
            <a:br>
              <a:rPr lang="ru-RU" dirty="0"/>
            </a:br>
            <a:r>
              <a:rPr lang="ru-RU" dirty="0"/>
              <a:t/>
            </a:r>
            <a:br>
              <a:rPr lang="ru-RU" dirty="0"/>
            </a:br>
            <a:r>
              <a:rPr lang="ru-RU" dirty="0"/>
              <a:t/>
            </a:r>
            <a:br>
              <a:rPr lang="ru-RU" dirty="0"/>
            </a:br>
            <a:r>
              <a:rPr lang="ru-RU" sz="3600" b="1" dirty="0" err="1">
                <a:solidFill>
                  <a:srgbClr val="FF0000"/>
                </a:solidFill>
              </a:rPr>
              <a:t>There</a:t>
            </a:r>
            <a:r>
              <a:rPr lang="ru-RU" sz="3600" b="1" dirty="0">
                <a:solidFill>
                  <a:srgbClr val="FF0000"/>
                </a:solidFill>
              </a:rPr>
              <a:t> </a:t>
            </a:r>
            <a:r>
              <a:rPr lang="ru-RU" sz="3600" b="1" dirty="0" err="1">
                <a:solidFill>
                  <a:srgbClr val="FF0000"/>
                </a:solidFill>
              </a:rPr>
              <a:t>are</a:t>
            </a:r>
            <a:r>
              <a:rPr lang="ru-RU" sz="3600" b="1" dirty="0">
                <a:solidFill>
                  <a:srgbClr val="FF0000"/>
                </a:solidFill>
              </a:rPr>
              <a:t> </a:t>
            </a:r>
            <a:r>
              <a:rPr lang="ru-RU" sz="3600" b="1" dirty="0" err="1">
                <a:solidFill>
                  <a:srgbClr val="FF0000"/>
                </a:solidFill>
              </a:rPr>
              <a:t>many</a:t>
            </a:r>
            <a:r>
              <a:rPr lang="ru-RU" sz="3600" b="1" dirty="0">
                <a:solidFill>
                  <a:srgbClr val="FF0000"/>
                </a:solidFill>
              </a:rPr>
              <a:t> </a:t>
            </a:r>
            <a:r>
              <a:rPr lang="ru-RU" sz="3600" b="1" dirty="0" err="1">
                <a:solidFill>
                  <a:srgbClr val="FF0000"/>
                </a:solidFill>
              </a:rPr>
              <a:t>beautiful</a:t>
            </a:r>
            <a:r>
              <a:rPr lang="ru-RU" sz="3600" b="1" dirty="0">
                <a:solidFill>
                  <a:srgbClr val="FF0000"/>
                </a:solidFill>
              </a:rPr>
              <a:t>    </a:t>
            </a:r>
            <a:r>
              <a:rPr lang="ru-RU" sz="3600" b="1" dirty="0" err="1">
                <a:solidFill>
                  <a:srgbClr val="FF0000"/>
                </a:solidFill>
              </a:rPr>
              <a:t>parks</a:t>
            </a:r>
            <a:r>
              <a:rPr lang="ru-RU" sz="3600" b="1" dirty="0">
                <a:solidFill>
                  <a:srgbClr val="FF0000"/>
                </a:solidFill>
              </a:rPr>
              <a:t> </a:t>
            </a:r>
            <a:r>
              <a:rPr lang="ru-RU" sz="3600" b="1" dirty="0" err="1">
                <a:solidFill>
                  <a:srgbClr val="FF0000"/>
                </a:solidFill>
              </a:rPr>
              <a:t>in</a:t>
            </a:r>
            <a:r>
              <a:rPr lang="ru-RU" sz="3600" b="1" dirty="0">
                <a:solidFill>
                  <a:srgbClr val="FF0000"/>
                </a:solidFill>
              </a:rPr>
              <a:t> </a:t>
            </a:r>
            <a:r>
              <a:rPr lang="ru-RU" sz="3600" b="1" dirty="0" err="1">
                <a:solidFill>
                  <a:srgbClr val="FF0000"/>
                </a:solidFill>
              </a:rPr>
              <a:t>London</a:t>
            </a:r>
            <a:r>
              <a:rPr lang="ru-RU" sz="3600" b="1" dirty="0">
                <a:solidFill>
                  <a:srgbClr val="FF0000"/>
                </a:solidFill>
              </a:rPr>
              <a:t>. </a:t>
            </a:r>
            <a:r>
              <a:rPr lang="ru-RU" sz="3600" b="1" dirty="0" err="1">
                <a:solidFill>
                  <a:srgbClr val="FF0000"/>
                </a:solidFill>
              </a:rPr>
              <a:t>St</a:t>
            </a:r>
            <a:r>
              <a:rPr lang="ru-RU" sz="3600" b="1" dirty="0">
                <a:solidFill>
                  <a:srgbClr val="FF0000"/>
                </a:solidFill>
              </a:rPr>
              <a:t> </a:t>
            </a:r>
            <a:r>
              <a:rPr lang="ru-RU" sz="3600" b="1" dirty="0" err="1">
                <a:solidFill>
                  <a:srgbClr val="FF0000"/>
                </a:solidFill>
              </a:rPr>
              <a:t>James’s</a:t>
            </a:r>
            <a:r>
              <a:rPr lang="ru-RU" sz="3600" b="1" dirty="0">
                <a:solidFill>
                  <a:srgbClr val="FF0000"/>
                </a:solidFill>
              </a:rPr>
              <a:t> </a:t>
            </a:r>
            <a:r>
              <a:rPr lang="ru-RU" sz="3600" b="1" dirty="0" err="1">
                <a:solidFill>
                  <a:srgbClr val="FF0000"/>
                </a:solidFill>
              </a:rPr>
              <a:t>Park</a:t>
            </a:r>
            <a:r>
              <a:rPr lang="ru-RU" sz="3600" b="1" dirty="0">
                <a:solidFill>
                  <a:srgbClr val="FF0000"/>
                </a:solidFill>
              </a:rPr>
              <a:t>, </a:t>
            </a:r>
            <a:r>
              <a:rPr lang="ru-RU" sz="3600" b="1" dirty="0" err="1">
                <a:solidFill>
                  <a:srgbClr val="FF0000"/>
                </a:solidFill>
              </a:rPr>
              <a:t>Green</a:t>
            </a:r>
            <a:r>
              <a:rPr lang="ru-RU" sz="3600" b="1" dirty="0">
                <a:solidFill>
                  <a:srgbClr val="FF0000"/>
                </a:solidFill>
              </a:rPr>
              <a:t> </a:t>
            </a:r>
            <a:r>
              <a:rPr lang="ru-RU" sz="3600" b="1" dirty="0" err="1">
                <a:solidFill>
                  <a:srgbClr val="FF0000"/>
                </a:solidFill>
              </a:rPr>
              <a:t>Park</a:t>
            </a:r>
            <a:r>
              <a:rPr lang="ru-RU" sz="3600" b="1" dirty="0">
                <a:solidFill>
                  <a:srgbClr val="FF0000"/>
                </a:solidFill>
              </a:rPr>
              <a:t>, </a:t>
            </a:r>
            <a:r>
              <a:rPr lang="ru-RU" sz="3600" b="1" dirty="0" err="1">
                <a:solidFill>
                  <a:srgbClr val="FF0000"/>
                </a:solidFill>
              </a:rPr>
              <a:t>Hyde</a:t>
            </a:r>
            <a:r>
              <a:rPr lang="ru-RU" sz="3600" b="1" dirty="0">
                <a:solidFill>
                  <a:srgbClr val="FF0000"/>
                </a:solidFill>
              </a:rPr>
              <a:t> </a:t>
            </a:r>
            <a:r>
              <a:rPr lang="ru-RU" sz="3600" b="1" dirty="0" err="1">
                <a:solidFill>
                  <a:srgbClr val="FF0000"/>
                </a:solidFill>
              </a:rPr>
              <a:t>Park</a:t>
            </a:r>
            <a:r>
              <a:rPr lang="ru-RU" sz="3600" b="1" dirty="0">
                <a:solidFill>
                  <a:srgbClr val="FF0000"/>
                </a:solidFill>
              </a:rPr>
              <a:t>, </a:t>
            </a:r>
            <a:r>
              <a:rPr lang="ru-RU" sz="3600" b="1" dirty="0" err="1">
                <a:solidFill>
                  <a:srgbClr val="FF0000"/>
                </a:solidFill>
              </a:rPr>
              <a:t>and</a:t>
            </a:r>
            <a:r>
              <a:rPr lang="ru-RU" sz="3600" b="1" dirty="0">
                <a:solidFill>
                  <a:srgbClr val="FF0000"/>
                </a:solidFill>
              </a:rPr>
              <a:t> </a:t>
            </a:r>
            <a:r>
              <a:rPr lang="ru-RU" sz="3600" b="1" dirty="0" err="1">
                <a:solidFill>
                  <a:srgbClr val="FF0000"/>
                </a:solidFill>
              </a:rPr>
              <a:t>Kensington</a:t>
            </a:r>
            <a:r>
              <a:rPr lang="ru-RU" sz="3600" b="1" dirty="0">
                <a:solidFill>
                  <a:srgbClr val="FF0000"/>
                </a:solidFill>
              </a:rPr>
              <a:t> </a:t>
            </a:r>
            <a:r>
              <a:rPr lang="ru-RU" sz="3600" b="1" dirty="0" err="1">
                <a:solidFill>
                  <a:srgbClr val="FF0000"/>
                </a:solidFill>
              </a:rPr>
              <a:t>Gardens</a:t>
            </a:r>
            <a:r>
              <a:rPr lang="ru-RU" sz="3600" b="1" dirty="0">
                <a:solidFill>
                  <a:srgbClr val="FF0000"/>
                </a:solidFill>
              </a:rPr>
              <a:t> </a:t>
            </a:r>
            <a:r>
              <a:rPr lang="ru-RU" sz="3600" b="1" dirty="0" err="1">
                <a:solidFill>
                  <a:srgbClr val="FF0000"/>
                </a:solidFill>
              </a:rPr>
              <a:t>are</a:t>
            </a:r>
            <a:r>
              <a:rPr lang="ru-RU" sz="3600" b="1" dirty="0">
                <a:solidFill>
                  <a:srgbClr val="FF0000"/>
                </a:solidFill>
              </a:rPr>
              <a:t> </a:t>
            </a:r>
            <a:r>
              <a:rPr lang="ru-RU" sz="3600" b="1" dirty="0" err="1">
                <a:solidFill>
                  <a:srgbClr val="FF0000"/>
                </a:solidFill>
              </a:rPr>
              <a:t>linked</a:t>
            </a:r>
            <a:r>
              <a:rPr lang="ru-RU" sz="3600" b="1" dirty="0">
                <a:solidFill>
                  <a:srgbClr val="FF0000"/>
                </a:solidFill>
              </a:rPr>
              <a:t> </a:t>
            </a:r>
            <a:r>
              <a:rPr lang="ru-RU" sz="3600" b="1" dirty="0" err="1">
                <a:solidFill>
                  <a:srgbClr val="FF0000"/>
                </a:solidFill>
              </a:rPr>
              <a:t>together</a:t>
            </a:r>
            <a:r>
              <a:rPr lang="ru-RU" sz="3600" b="1" dirty="0">
                <a:solidFill>
                  <a:srgbClr val="FF0000"/>
                </a:solidFill>
              </a:rPr>
              <a:t> </a:t>
            </a:r>
            <a:r>
              <a:rPr lang="ru-RU" sz="3600" b="1" dirty="0" err="1">
                <a:solidFill>
                  <a:srgbClr val="FF0000"/>
                </a:solidFill>
              </a:rPr>
              <a:t>and</a:t>
            </a:r>
            <a:r>
              <a:rPr lang="ru-RU" sz="3600" b="1" dirty="0">
                <a:solidFill>
                  <a:srgbClr val="FF0000"/>
                </a:solidFill>
              </a:rPr>
              <a:t> </a:t>
            </a:r>
            <a:r>
              <a:rPr lang="ru-RU" sz="3600" b="1" dirty="0" err="1">
                <a:solidFill>
                  <a:srgbClr val="FF0000"/>
                </a:solidFill>
              </a:rPr>
              <a:t>form</a:t>
            </a:r>
            <a:r>
              <a:rPr lang="ru-RU" sz="3600" b="1" dirty="0">
                <a:solidFill>
                  <a:srgbClr val="FF0000"/>
                </a:solidFill>
              </a:rPr>
              <a:t> </a:t>
            </a:r>
            <a:r>
              <a:rPr lang="ru-RU" sz="3600" b="1" dirty="0" err="1">
                <a:solidFill>
                  <a:srgbClr val="FF0000"/>
                </a:solidFill>
              </a:rPr>
              <a:t>above</a:t>
            </a:r>
            <a:r>
              <a:rPr lang="ru-RU" sz="3600" b="1" dirty="0">
                <a:solidFill>
                  <a:srgbClr val="FF0000"/>
                </a:solidFill>
              </a:rPr>
              <a:t> 300 </a:t>
            </a:r>
            <a:r>
              <a:rPr lang="ru-RU" sz="3600" b="1" dirty="0" err="1">
                <a:solidFill>
                  <a:srgbClr val="FF0000"/>
                </a:solidFill>
              </a:rPr>
              <a:t>hectares</a:t>
            </a:r>
            <a:r>
              <a:rPr lang="ru-RU" sz="3600" b="1" dirty="0">
                <a:solidFill>
                  <a:srgbClr val="FF0000"/>
                </a:solidFill>
              </a:rPr>
              <a:t> </a:t>
            </a:r>
            <a:r>
              <a:rPr lang="ru-RU" sz="3600" b="1" dirty="0" err="1">
                <a:solidFill>
                  <a:srgbClr val="FF0000"/>
                </a:solidFill>
              </a:rPr>
              <a:t>of</a:t>
            </a:r>
            <a:r>
              <a:rPr lang="ru-RU" sz="3600" b="1" dirty="0">
                <a:solidFill>
                  <a:srgbClr val="FF0000"/>
                </a:solidFill>
              </a:rPr>
              <a:t> </a:t>
            </a:r>
            <a:r>
              <a:rPr lang="ru-RU" sz="3600" b="1" dirty="0" err="1">
                <a:solidFill>
                  <a:srgbClr val="FF0000"/>
                </a:solidFill>
              </a:rPr>
              <a:t>parkland</a:t>
            </a:r>
            <a:r>
              <a:rPr lang="ru-RU" sz="3600" b="1" dirty="0">
                <a:solidFill>
                  <a:srgbClr val="FF0000"/>
                </a:solidFill>
              </a:rPr>
              <a:t> </a:t>
            </a:r>
            <a:r>
              <a:rPr lang="ru-RU" sz="3600" b="1" dirty="0" err="1">
                <a:solidFill>
                  <a:srgbClr val="FF0000"/>
                </a:solidFill>
              </a:rPr>
              <a:t>in</a:t>
            </a:r>
            <a:r>
              <a:rPr lang="ru-RU" sz="3600" b="1" dirty="0">
                <a:solidFill>
                  <a:srgbClr val="FF0000"/>
                </a:solidFill>
              </a:rPr>
              <a:t> </a:t>
            </a:r>
            <a:r>
              <a:rPr lang="ru-RU" sz="3600" b="1" dirty="0" err="1">
                <a:solidFill>
                  <a:srgbClr val="FF0000"/>
                </a:solidFill>
              </a:rPr>
              <a:t>the</a:t>
            </a:r>
            <a:r>
              <a:rPr lang="ru-RU" sz="3600" b="1" dirty="0">
                <a:solidFill>
                  <a:srgbClr val="FF0000"/>
                </a:solidFill>
              </a:rPr>
              <a:t> </a:t>
            </a:r>
            <a:r>
              <a:rPr lang="ru-RU" sz="3600" b="1" dirty="0" err="1">
                <a:solidFill>
                  <a:srgbClr val="FF0000"/>
                </a:solidFill>
              </a:rPr>
              <a:t>heart</a:t>
            </a:r>
            <a:r>
              <a:rPr lang="ru-RU" sz="3600" b="1" dirty="0">
                <a:solidFill>
                  <a:srgbClr val="FF0000"/>
                </a:solidFill>
              </a:rPr>
              <a:t> </a:t>
            </a:r>
            <a:r>
              <a:rPr lang="ru-RU" sz="3600" b="1" dirty="0" err="1">
                <a:solidFill>
                  <a:srgbClr val="FF0000"/>
                </a:solidFill>
              </a:rPr>
              <a:t>of</a:t>
            </a:r>
            <a:r>
              <a:rPr lang="ru-RU" sz="3600" b="1" dirty="0">
                <a:solidFill>
                  <a:srgbClr val="FF0000"/>
                </a:solidFill>
              </a:rPr>
              <a:t> </a:t>
            </a:r>
            <a:r>
              <a:rPr lang="ru-RU" sz="3600" b="1" dirty="0" err="1">
                <a:solidFill>
                  <a:srgbClr val="FF0000"/>
                </a:solidFill>
              </a:rPr>
              <a:t>London</a:t>
            </a:r>
            <a:r>
              <a:rPr lang="ru-RU" dirty="0"/>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360000" y="5400000"/>
            <a:ext cx="3029760" cy="2015999"/>
          </a:xfrm>
          <a:prstGeom prst="rect">
            <a:avLst/>
          </a:prstGeom>
          <a:noFill/>
          <a:ln>
            <a:noFill/>
          </a:ln>
        </p:spPr>
      </p:pic>
      <p:pic>
        <p:nvPicPr>
          <p:cNvPr id="5" name="Рисунок 4"/>
          <p:cNvPicPr>
            <a:picLocks noChangeAspect="1"/>
          </p:cNvPicPr>
          <p:nvPr/>
        </p:nvPicPr>
        <p:blipFill>
          <a:blip r:embed="rId4">
            <a:lum bright="-50000"/>
            <a:alphaModFix/>
          </a:blip>
          <a:srcRect/>
          <a:stretch>
            <a:fillRect/>
          </a:stretch>
        </p:blipFill>
        <p:spPr>
          <a:xfrm>
            <a:off x="5903999" y="5400000"/>
            <a:ext cx="3323159" cy="2211480"/>
          </a:xfrm>
          <a:prstGeom prst="rect">
            <a:avLst/>
          </a:prstGeom>
          <a:noFill/>
          <a:ln>
            <a:noFill/>
          </a:ln>
        </p:spPr>
      </p:pic>
      <p:pic>
        <p:nvPicPr>
          <p:cNvPr id="6" name="Рисунок 5"/>
          <p:cNvPicPr>
            <a:picLocks noChangeAspect="1"/>
          </p:cNvPicPr>
          <p:nvPr/>
        </p:nvPicPr>
        <p:blipFill>
          <a:blip r:embed="rId5">
            <a:lum bright="-50000"/>
            <a:alphaModFix/>
          </a:blip>
          <a:srcRect/>
          <a:stretch>
            <a:fillRect/>
          </a:stretch>
        </p:blipFill>
        <p:spPr>
          <a:xfrm>
            <a:off x="3112559" y="0"/>
            <a:ext cx="2647439" cy="172368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300960"/>
            <a:ext cx="9071640" cy="1262160"/>
          </a:xfrm>
        </p:spPr>
        <p:txBody>
          <a:bodyPr/>
          <a:lstStyle/>
          <a:p>
            <a:pPr lvl="0"/>
            <a:r>
              <a:rPr lang="ru-RU"/>
              <a:t> </a:t>
            </a:r>
          </a:p>
        </p:txBody>
      </p:sp>
      <p:sp>
        <p:nvSpPr>
          <p:cNvPr id="3" name="Текст 2"/>
          <p:cNvSpPr txBox="1">
            <a:spLocks noGrp="1"/>
          </p:cNvSpPr>
          <p:nvPr>
            <p:ph type="body" idx="4294967295"/>
          </p:nvPr>
        </p:nvSpPr>
        <p:spPr/>
        <p:txBody>
          <a:bodyPr/>
          <a:lstStyle/>
          <a:p>
            <a:endParaRPr lang="ru-RU"/>
          </a:p>
        </p:txBody>
      </p:sp>
      <p:sp>
        <p:nvSpPr>
          <p:cNvPr id="4" name="TextBox 3"/>
          <p:cNvSpPr txBox="1"/>
          <p:nvPr/>
        </p:nvSpPr>
        <p:spPr>
          <a:xfrm>
            <a:off x="-63000" y="144000"/>
            <a:ext cx="10143000" cy="419220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3200"/>
            </a:pP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Tower</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of</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London</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a</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very</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old</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building</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in</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London</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It</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nine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hundred</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years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old</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The</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Tower</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of</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London</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stands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on</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the</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smtClean="0">
                <a:ln>
                  <a:noFill/>
                </a:ln>
                <a:solidFill>
                  <a:srgbClr val="FF0000"/>
                </a:solidFill>
                <a:latin typeface="Liberation Sans" pitchFamily="18"/>
                <a:ea typeface="Microsoft YaHei" pitchFamily="2"/>
                <a:cs typeface="Mangal" pitchFamily="2"/>
              </a:rPr>
              <a:t>Thames.In</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early</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days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of</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smtClean="0">
                <a:ln>
                  <a:noFill/>
                </a:ln>
                <a:solidFill>
                  <a:srgbClr val="FF0000"/>
                </a:solidFill>
                <a:latin typeface="Liberation Sans" pitchFamily="18"/>
                <a:ea typeface="Microsoft YaHei" pitchFamily="2"/>
                <a:cs typeface="Mangal" pitchFamily="2"/>
              </a:rPr>
              <a:t>history</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of</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England</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English </a:t>
            </a:r>
            <a:r>
              <a:rPr lang="ru-RU" sz="2400" b="1" i="0" u="none" strike="noStrike" kern="1200" cap="none" dirty="0" err="1">
                <a:ln>
                  <a:noFill/>
                </a:ln>
                <a:solidFill>
                  <a:srgbClr val="FF0000"/>
                </a:solidFill>
                <a:latin typeface="Liberation Sans" pitchFamily="18"/>
                <a:ea typeface="Microsoft YaHei" pitchFamily="2"/>
                <a:cs typeface="Mangal" pitchFamily="2"/>
              </a:rPr>
              <a:t>kings</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lived</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in</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Tower</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Then</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it</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was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a</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prison</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where</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many</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people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died</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black</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ravens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had</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much</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food</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near</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walls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of</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Tower</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in</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those</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years.Now</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the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Tower</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of</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London</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is</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a</a:t>
            </a:r>
            <a:r>
              <a:rPr lang="ru-RU" sz="2400" b="1" i="0" u="none" strike="noStrike" kern="1200" cap="none" dirty="0">
                <a:ln>
                  <a:noFill/>
                </a:ln>
                <a:solidFill>
                  <a:srgbClr val="FF0000"/>
                </a:solidFill>
                <a:latin typeface="Liberation Sans" pitchFamily="18"/>
                <a:ea typeface="Microsoft YaHei" pitchFamily="2"/>
                <a:cs typeface="Mangal" pitchFamily="2"/>
              </a:rPr>
              <a:t> </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err="1" smtClean="0">
                <a:ln>
                  <a:noFill/>
                </a:ln>
                <a:solidFill>
                  <a:srgbClr val="FF0000"/>
                </a:solidFill>
                <a:latin typeface="Liberation Sans" pitchFamily="18"/>
                <a:ea typeface="Microsoft YaHei" pitchFamily="2"/>
                <a:cs typeface="Mangal" pitchFamily="2"/>
              </a:rPr>
              <a:t>museum</a:t>
            </a: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and</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many</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people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from</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other</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smtClean="0">
                <a:ln>
                  <a:noFill/>
                </a:ln>
                <a:solidFill>
                  <a:srgbClr val="FF0000"/>
                </a:solidFill>
                <a:latin typeface="Liberation Sans" pitchFamily="18"/>
                <a:ea typeface="Microsoft YaHei" pitchFamily="2"/>
                <a:cs typeface="Mangal" pitchFamily="2"/>
              </a:rPr>
              <a:t>countries</a:t>
            </a:r>
            <a:endParaRPr lang="ru-RU" sz="2400" b="1" i="0" u="none" strike="noStrike" kern="1200" cap="none" dirty="0" smtClean="0">
              <a:ln>
                <a:noFill/>
              </a:ln>
              <a:solidFill>
                <a:srgbClr val="FF0000"/>
              </a:solidFill>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defRPr sz="3200"/>
            </a:pPr>
            <a:r>
              <a:rPr lang="ru-RU" sz="2400" b="1" i="0" u="none" strike="noStrike" kern="1200" cap="none" dirty="0" smtClean="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come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to</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see</a:t>
            </a:r>
            <a:r>
              <a:rPr lang="ru-RU" sz="2400" b="1" i="0" u="none" strike="noStrike" kern="1200" cap="none" dirty="0">
                <a:ln>
                  <a:noFill/>
                </a:ln>
                <a:solidFill>
                  <a:srgbClr val="FF0000"/>
                </a:solidFill>
                <a:latin typeface="Liberation Sans" pitchFamily="18"/>
                <a:ea typeface="Microsoft YaHei" pitchFamily="2"/>
                <a:cs typeface="Mangal" pitchFamily="2"/>
              </a:rPr>
              <a:t> </a:t>
            </a:r>
            <a:r>
              <a:rPr lang="ru-RU" sz="2400" b="1" i="0" u="none" strike="noStrike" kern="1200" cap="none" dirty="0" err="1">
                <a:ln>
                  <a:noFill/>
                </a:ln>
                <a:solidFill>
                  <a:srgbClr val="FF0000"/>
                </a:solidFill>
                <a:latin typeface="Liberation Sans" pitchFamily="18"/>
                <a:ea typeface="Microsoft YaHei" pitchFamily="2"/>
                <a:cs typeface="Mangal" pitchFamily="2"/>
              </a:rPr>
              <a:t>it</a:t>
            </a:r>
            <a:r>
              <a:rPr lang="ru-RU" sz="2400" b="1" i="0" u="none" strike="noStrike" kern="1200" cap="none" dirty="0">
                <a:ln>
                  <a:noFill/>
                </a:ln>
                <a:solidFill>
                  <a:srgbClr val="FF0000"/>
                </a:solidFill>
                <a:latin typeface="Liberation Sans" pitchFamily="18"/>
                <a:ea typeface="Microsoft YaHei" pitchFamily="2"/>
                <a:cs typeface="Mangal" pitchFamily="2"/>
              </a:rPr>
              <a:t>.</a:t>
            </a:r>
          </a:p>
        </p:txBody>
      </p:sp>
      <p:pic>
        <p:nvPicPr>
          <p:cNvPr id="5" name="Рисунок 4"/>
          <p:cNvPicPr>
            <a:picLocks noChangeAspect="1"/>
          </p:cNvPicPr>
          <p:nvPr/>
        </p:nvPicPr>
        <p:blipFill>
          <a:blip r:embed="rId3">
            <a:lum bright="-50000"/>
            <a:alphaModFix/>
          </a:blip>
          <a:srcRect/>
          <a:stretch>
            <a:fillRect/>
          </a:stretch>
        </p:blipFill>
        <p:spPr>
          <a:xfrm>
            <a:off x="2015999" y="4464000"/>
            <a:ext cx="5047200" cy="314531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942480"/>
            <a:ext cx="9071640" cy="3750120"/>
          </a:xfrm>
        </p:spPr>
        <p:txBody>
          <a:bodyPr/>
          <a:lstStyle/>
          <a:p>
            <a:pPr lvl="0"/>
            <a:r>
              <a:rPr lang="ru-RU" dirty="0"/>
              <a:t/>
            </a:r>
            <a:br>
              <a:rPr lang="ru-RU" dirty="0"/>
            </a:br>
            <a:r>
              <a:rPr lang="ru-RU" dirty="0"/>
              <a:t/>
            </a:r>
            <a:br>
              <a:rPr lang="ru-RU" dirty="0"/>
            </a:br>
            <a:r>
              <a:rPr lang="ru-RU" dirty="0"/>
              <a:t/>
            </a:r>
            <a:br>
              <a:rPr lang="ru-RU" dirty="0"/>
            </a:br>
            <a:r>
              <a:rPr lang="ru-RU" b="1" dirty="0" err="1">
                <a:solidFill>
                  <a:srgbClr val="FF0000"/>
                </a:solidFill>
              </a:rPr>
              <a:t>In</a:t>
            </a:r>
            <a:r>
              <a:rPr lang="ru-RU" b="1" dirty="0">
                <a:solidFill>
                  <a:srgbClr val="FF0000"/>
                </a:solidFill>
              </a:rPr>
              <a:t> 2012, </a:t>
            </a:r>
            <a:r>
              <a:rPr lang="ru-RU" b="1" dirty="0" err="1">
                <a:solidFill>
                  <a:srgbClr val="FF0000"/>
                </a:solidFill>
              </a:rPr>
              <a:t>London</a:t>
            </a:r>
            <a:r>
              <a:rPr lang="ru-RU" b="1" dirty="0">
                <a:solidFill>
                  <a:srgbClr val="FF0000"/>
                </a:solidFill>
              </a:rPr>
              <a:t> </a:t>
            </a:r>
            <a:r>
              <a:rPr lang="ru-RU" b="1" dirty="0" err="1">
                <a:solidFill>
                  <a:srgbClr val="FF0000"/>
                </a:solidFill>
              </a:rPr>
              <a:t>became</a:t>
            </a:r>
            <a:r>
              <a:rPr lang="ru-RU" b="1" dirty="0">
                <a:solidFill>
                  <a:srgbClr val="FF0000"/>
                </a:solidFill>
              </a:rPr>
              <a:t> </a:t>
            </a:r>
            <a:r>
              <a:rPr lang="ru-RU" b="1" dirty="0" err="1">
                <a:solidFill>
                  <a:srgbClr val="FF0000"/>
                </a:solidFill>
              </a:rPr>
              <a:t>the</a:t>
            </a:r>
            <a:r>
              <a:rPr lang="ru-RU" b="1" dirty="0">
                <a:solidFill>
                  <a:srgbClr val="FF0000"/>
                </a:solidFill>
              </a:rPr>
              <a:t> </a:t>
            </a:r>
            <a:r>
              <a:rPr lang="ru-RU" b="1" dirty="0" err="1">
                <a:solidFill>
                  <a:srgbClr val="FF0000"/>
                </a:solidFill>
              </a:rPr>
              <a:t>first</a:t>
            </a:r>
            <a:r>
              <a:rPr lang="ru-RU" b="1" dirty="0">
                <a:solidFill>
                  <a:srgbClr val="FF0000"/>
                </a:solidFill>
              </a:rPr>
              <a:t> </a:t>
            </a:r>
            <a:r>
              <a:rPr lang="ru-RU" b="1" dirty="0" err="1">
                <a:solidFill>
                  <a:srgbClr val="FF0000"/>
                </a:solidFill>
              </a:rPr>
              <a:t>city</a:t>
            </a:r>
            <a:r>
              <a:rPr lang="ru-RU" b="1" dirty="0">
                <a:solidFill>
                  <a:srgbClr val="FF0000"/>
                </a:solidFill>
              </a:rPr>
              <a:t> </a:t>
            </a:r>
            <a:r>
              <a:rPr lang="ru-RU" b="1" dirty="0" err="1">
                <a:solidFill>
                  <a:srgbClr val="FF0000"/>
                </a:solidFill>
              </a:rPr>
              <a:t>to</a:t>
            </a:r>
            <a:r>
              <a:rPr lang="ru-RU" b="1" dirty="0">
                <a:solidFill>
                  <a:srgbClr val="FF0000"/>
                </a:solidFill>
              </a:rPr>
              <a:t> </a:t>
            </a:r>
            <a:r>
              <a:rPr lang="ru-RU" b="1" dirty="0" err="1">
                <a:solidFill>
                  <a:srgbClr val="FF0000"/>
                </a:solidFill>
              </a:rPr>
              <a:t>host</a:t>
            </a:r>
            <a:r>
              <a:rPr lang="ru-RU" b="1" dirty="0">
                <a:solidFill>
                  <a:srgbClr val="FF0000"/>
                </a:solidFill>
              </a:rPr>
              <a:t> </a:t>
            </a:r>
            <a:r>
              <a:rPr lang="ru-RU" b="1" dirty="0" err="1">
                <a:solidFill>
                  <a:srgbClr val="FF0000"/>
                </a:solidFill>
              </a:rPr>
              <a:t>the</a:t>
            </a:r>
            <a:r>
              <a:rPr lang="ru-RU" b="1" dirty="0">
                <a:solidFill>
                  <a:srgbClr val="FF0000"/>
                </a:solidFill>
              </a:rPr>
              <a:t> </a:t>
            </a:r>
            <a:r>
              <a:rPr lang="ru-RU" b="1" dirty="0" err="1">
                <a:solidFill>
                  <a:srgbClr val="FF0000"/>
                </a:solidFill>
              </a:rPr>
              <a:t>modern</a:t>
            </a:r>
            <a:r>
              <a:rPr lang="ru-RU" b="1" dirty="0">
                <a:solidFill>
                  <a:srgbClr val="FF0000"/>
                </a:solidFill>
              </a:rPr>
              <a:t> </a:t>
            </a:r>
            <a:r>
              <a:rPr lang="ru-RU" b="1" dirty="0" err="1">
                <a:solidFill>
                  <a:srgbClr val="FF0000"/>
                </a:solidFill>
              </a:rPr>
              <a:t>Summer</a:t>
            </a:r>
            <a:r>
              <a:rPr lang="ru-RU" b="1" dirty="0">
                <a:solidFill>
                  <a:srgbClr val="FF0000"/>
                </a:solidFill>
              </a:rPr>
              <a:t> </a:t>
            </a:r>
            <a:r>
              <a:rPr lang="ru-RU" b="1" dirty="0" err="1">
                <a:solidFill>
                  <a:srgbClr val="FF0000"/>
                </a:solidFill>
              </a:rPr>
              <a:t>Olympic</a:t>
            </a:r>
            <a:r>
              <a:rPr lang="ru-RU" b="1" dirty="0">
                <a:solidFill>
                  <a:srgbClr val="FF0000"/>
                </a:solidFill>
              </a:rPr>
              <a:t> </a:t>
            </a:r>
            <a:r>
              <a:rPr lang="ru-RU" b="1" dirty="0" err="1">
                <a:solidFill>
                  <a:srgbClr val="FF0000"/>
                </a:solidFill>
              </a:rPr>
              <a:t>Games</a:t>
            </a:r>
            <a:r>
              <a:rPr lang="ru-RU" b="1" dirty="0">
                <a:solidFill>
                  <a:srgbClr val="FF0000"/>
                </a:solidFill>
              </a:rPr>
              <a:t> </a:t>
            </a:r>
            <a:r>
              <a:rPr lang="ru-RU" b="1" dirty="0" err="1">
                <a:solidFill>
                  <a:srgbClr val="FF0000"/>
                </a:solidFill>
              </a:rPr>
              <a:t>three</a:t>
            </a:r>
            <a:r>
              <a:rPr lang="ru-RU" b="1" dirty="0">
                <a:solidFill>
                  <a:srgbClr val="FF0000"/>
                </a:solidFill>
              </a:rPr>
              <a:t> </a:t>
            </a:r>
            <a:r>
              <a:rPr lang="ru-RU" b="1" dirty="0" err="1">
                <a:solidFill>
                  <a:srgbClr val="FF0000"/>
                </a:solidFill>
              </a:rPr>
              <a:t>times</a:t>
            </a:r>
            <a:r>
              <a:rPr lang="ru-RU" b="1" dirty="0">
                <a:solidFill>
                  <a:srgbClr val="FF0000"/>
                </a:solidFill>
              </a:rPr>
              <a:t>.</a:t>
            </a:r>
          </a:p>
        </p:txBody>
      </p:sp>
      <p:sp>
        <p:nvSpPr>
          <p:cNvPr id="3" name="Текст 2"/>
          <p:cNvSpPr txBox="1">
            <a:spLocks noGrp="1"/>
          </p:cNvSpPr>
          <p:nvPr>
            <p:ph type="body" idx="4294967295"/>
          </p:nvPr>
        </p:nvSpPr>
        <p:spPr/>
        <p:txBody>
          <a:bodyPr/>
          <a:lstStyle/>
          <a:p>
            <a:endParaRPr lang="ru-RU" dirty="0"/>
          </a:p>
        </p:txBody>
      </p:sp>
      <p:pic>
        <p:nvPicPr>
          <p:cNvPr id="4" name="Рисунок 3"/>
          <p:cNvPicPr>
            <a:picLocks noChangeAspect="1"/>
          </p:cNvPicPr>
          <p:nvPr/>
        </p:nvPicPr>
        <p:blipFill>
          <a:blip r:embed="rId3">
            <a:lum bright="-50000"/>
            <a:alphaModFix/>
          </a:blip>
          <a:srcRect/>
          <a:stretch>
            <a:fillRect/>
          </a:stretch>
        </p:blipFill>
        <p:spPr>
          <a:xfrm>
            <a:off x="1273680" y="3168000"/>
            <a:ext cx="5638320" cy="3168000"/>
          </a:xfrm>
          <a:prstGeom prst="rect">
            <a:avLst/>
          </a:prstGeom>
          <a:noFill/>
          <a:ln>
            <a:noFill/>
          </a:ln>
        </p:spPr>
      </p:pic>
      <p:sp>
        <p:nvSpPr>
          <p:cNvPr id="5" name="TextBox 4"/>
          <p:cNvSpPr txBox="1"/>
          <p:nvPr/>
        </p:nvSpPr>
        <p:spPr>
          <a:xfrm>
            <a:off x="864000" y="-648000"/>
            <a:ext cx="9288000" cy="2169360"/>
          </a:xfrm>
          <a:prstGeom prst="rect">
            <a:avLst/>
          </a:prstGeom>
          <a:no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pPr>
            <a:endParaRPr lang="ru-RU" sz="3200" b="0" i="0" u="none" strike="noStrike" kern="1200" cap="none" dirty="0">
              <a:ln>
                <a:noFill/>
              </a:ln>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ru-RU" sz="3200" b="0" i="0" u="none" strike="noStrike" kern="1200" cap="none" dirty="0">
              <a:ln>
                <a:noFill/>
              </a:ln>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r>
              <a:rPr lang="ru-RU" sz="3200" b="1" i="1" u="sng" strike="noStrike" kern="1200" cap="none" dirty="0" err="1">
                <a:ln>
                  <a:noFill/>
                </a:ln>
                <a:solidFill>
                  <a:srgbClr val="FF0000"/>
                </a:solidFill>
                <a:uFillTx/>
                <a:latin typeface="Liberation Sans" pitchFamily="18"/>
                <a:ea typeface="Microsoft YaHei" pitchFamily="2"/>
                <a:cs typeface="Mangal" pitchFamily="2"/>
              </a:rPr>
              <a:t>Interesting</a:t>
            </a:r>
            <a:r>
              <a:rPr lang="ru-RU" sz="3200" b="1" i="1" u="sng" strike="noStrike" kern="1200" cap="none" dirty="0">
                <a:ln>
                  <a:noFill/>
                </a:ln>
                <a:solidFill>
                  <a:srgbClr val="FF0000"/>
                </a:solidFill>
                <a:uFillTx/>
                <a:latin typeface="Liberation Sans" pitchFamily="18"/>
                <a:ea typeface="Microsoft YaHei" pitchFamily="2"/>
                <a:cs typeface="Mangal" pitchFamily="2"/>
              </a:rPr>
              <a:t> </a:t>
            </a:r>
            <a:r>
              <a:rPr lang="ru-RU" sz="3200" b="1" i="1" u="sng" strike="noStrike" kern="1200" cap="none" dirty="0" err="1">
                <a:ln>
                  <a:noFill/>
                </a:ln>
                <a:solidFill>
                  <a:srgbClr val="FF0000"/>
                </a:solidFill>
                <a:uFillTx/>
                <a:latin typeface="Liberation Sans" pitchFamily="18"/>
                <a:ea typeface="Microsoft YaHei" pitchFamily="2"/>
                <a:cs typeface="Mangal" pitchFamily="2"/>
              </a:rPr>
              <a:t>facts</a:t>
            </a:r>
            <a:r>
              <a:rPr lang="ru-RU" sz="3200" b="1" i="1" u="sng" strike="noStrike" kern="1200" cap="none" dirty="0">
                <a:ln>
                  <a:noFill/>
                </a:ln>
                <a:solidFill>
                  <a:srgbClr val="FF0000"/>
                </a:solidFill>
                <a:uFillTx/>
                <a:latin typeface="Liberation Sans" pitchFamily="18"/>
                <a:ea typeface="Microsoft YaHei" pitchFamily="2"/>
                <a:cs typeface="Mangal" pitchFamily="2"/>
              </a:rPr>
              <a:t> </a:t>
            </a:r>
            <a:r>
              <a:rPr lang="ru-RU" sz="3200" b="1" i="1" u="sng" strike="noStrike" kern="1200" cap="none" dirty="0" err="1">
                <a:ln>
                  <a:noFill/>
                </a:ln>
                <a:solidFill>
                  <a:srgbClr val="FF0000"/>
                </a:solidFill>
                <a:uFillTx/>
                <a:latin typeface="Liberation Sans" pitchFamily="18"/>
                <a:ea typeface="Microsoft YaHei" pitchFamily="2"/>
                <a:cs typeface="Mangal" pitchFamily="2"/>
              </a:rPr>
              <a:t>about</a:t>
            </a:r>
            <a:r>
              <a:rPr lang="ru-RU" sz="3200" b="1" i="1" u="sng" strike="noStrike" kern="1200" cap="none" dirty="0">
                <a:ln>
                  <a:noFill/>
                </a:ln>
                <a:solidFill>
                  <a:srgbClr val="FF0000"/>
                </a:solidFill>
                <a:uFillTx/>
                <a:latin typeface="Liberation Sans" pitchFamily="18"/>
                <a:ea typeface="Microsoft YaHei" pitchFamily="2"/>
                <a:cs typeface="Mangal" pitchFamily="2"/>
              </a:rPr>
              <a:t> </a:t>
            </a:r>
            <a:r>
              <a:rPr lang="ru-RU" sz="3200" b="1" i="1" u="sng" strike="noStrike" kern="1200" cap="none" dirty="0" err="1">
                <a:ln>
                  <a:noFill/>
                </a:ln>
                <a:solidFill>
                  <a:srgbClr val="FF0000"/>
                </a:solidFill>
                <a:uFillTx/>
                <a:latin typeface="Liberation Sans" pitchFamily="18"/>
                <a:ea typeface="Microsoft YaHei" pitchFamily="2"/>
                <a:cs typeface="Mangal" pitchFamily="2"/>
              </a:rPr>
              <a:t>London</a:t>
            </a:r>
            <a:endParaRPr lang="ru-RU" sz="3200" b="1" i="1" u="sng" strike="noStrike" kern="1200" cap="none" dirty="0">
              <a:ln>
                <a:noFill/>
              </a:ln>
              <a:solidFill>
                <a:srgbClr val="FF0000"/>
              </a:solidFill>
              <a:uFillTx/>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ru-RU" sz="1800" b="0" i="0" u="none" strike="noStrike" kern="1200" cap="none" dirty="0">
              <a:ln>
                <a:noFill/>
              </a:ln>
              <a:latin typeface="Liberation Sans" pitchFamily="18"/>
              <a:ea typeface="Microsoft YaHei" pitchFamily="2"/>
              <a:cs typeface="Mangal" pitchFamily="2"/>
            </a:endParaRPr>
          </a:p>
          <a:p>
            <a:pPr marL="0" marR="0" lvl="0" indent="0" rtl="0" hangingPunct="0">
              <a:lnSpc>
                <a:spcPct val="100000"/>
              </a:lnSpc>
              <a:spcBef>
                <a:spcPts val="0"/>
              </a:spcBef>
              <a:spcAft>
                <a:spcPts val="0"/>
              </a:spcAft>
              <a:buNone/>
              <a:tabLst/>
            </a:pPr>
            <a:endParaRPr lang="ru-RU" sz="3200" b="0" i="0" u="none" strike="noStrike" kern="1200" cap="none" dirty="0">
              <a:ln>
                <a:noFill/>
              </a:ln>
              <a:latin typeface="Liberation Sans" pitchFamily="18"/>
              <a:ea typeface="Microsoft YaHei" pitchFamily="2"/>
              <a:cs typeface="Mangal" pitchFamily="2"/>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2817360"/>
            <a:ext cx="9071640" cy="7499880"/>
          </a:xfrm>
        </p:spPr>
        <p:txBody>
          <a:bodyPr/>
          <a:lstStyle/>
          <a:p>
            <a:pPr lvl="0"/>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b="1" dirty="0" err="1">
                <a:solidFill>
                  <a:srgbClr val="FF0000"/>
                </a:solidFill>
              </a:rPr>
              <a:t>The</a:t>
            </a:r>
            <a:r>
              <a:rPr lang="ru-RU" b="1" dirty="0">
                <a:solidFill>
                  <a:srgbClr val="FF0000"/>
                </a:solidFill>
              </a:rPr>
              <a:t> </a:t>
            </a:r>
            <a:r>
              <a:rPr lang="ru-RU" b="1" dirty="0" err="1">
                <a:solidFill>
                  <a:srgbClr val="FF0000"/>
                </a:solidFill>
              </a:rPr>
              <a:t>city</a:t>
            </a:r>
            <a:r>
              <a:rPr lang="ru-RU" b="1" dirty="0">
                <a:solidFill>
                  <a:srgbClr val="FF0000"/>
                </a:solidFill>
              </a:rPr>
              <a:t> </a:t>
            </a:r>
            <a:r>
              <a:rPr lang="ru-RU" b="1" dirty="0" err="1">
                <a:solidFill>
                  <a:srgbClr val="FF0000"/>
                </a:solidFill>
              </a:rPr>
              <a:t>is</a:t>
            </a:r>
            <a:r>
              <a:rPr lang="ru-RU" b="1" dirty="0">
                <a:solidFill>
                  <a:srgbClr val="FF0000"/>
                </a:solidFill>
              </a:rPr>
              <a:t> </a:t>
            </a:r>
            <a:r>
              <a:rPr lang="ru-RU" b="1" dirty="0" err="1">
                <a:solidFill>
                  <a:srgbClr val="FF0000"/>
                </a:solidFill>
              </a:rPr>
              <a:t>home</a:t>
            </a:r>
            <a:r>
              <a:rPr lang="ru-RU" b="1" dirty="0">
                <a:solidFill>
                  <a:srgbClr val="FF0000"/>
                </a:solidFill>
              </a:rPr>
              <a:t> </a:t>
            </a:r>
            <a:r>
              <a:rPr lang="ru-RU" b="1" dirty="0" err="1">
                <a:solidFill>
                  <a:srgbClr val="FF0000"/>
                </a:solidFill>
              </a:rPr>
              <a:t>to</a:t>
            </a:r>
            <a:r>
              <a:rPr lang="ru-RU" b="1" dirty="0">
                <a:solidFill>
                  <a:srgbClr val="FF0000"/>
                </a:solidFill>
              </a:rPr>
              <a:t> </a:t>
            </a:r>
            <a:r>
              <a:rPr lang="ru-RU" b="1" dirty="0" err="1">
                <a:solidFill>
                  <a:srgbClr val="FF0000"/>
                </a:solidFill>
              </a:rPr>
              <a:t>the</a:t>
            </a:r>
            <a:r>
              <a:rPr lang="ru-RU" b="1" dirty="0">
                <a:solidFill>
                  <a:srgbClr val="FF0000"/>
                </a:solidFill>
              </a:rPr>
              <a:t> </a:t>
            </a:r>
            <a:r>
              <a:rPr lang="ru-RU" b="1" dirty="0" err="1">
                <a:solidFill>
                  <a:srgbClr val="FF0000"/>
                </a:solidFill>
              </a:rPr>
              <a:t>first</a:t>
            </a:r>
            <a:r>
              <a:rPr lang="ru-RU" b="1" dirty="0">
                <a:solidFill>
                  <a:srgbClr val="FF0000"/>
                </a:solidFill>
              </a:rPr>
              <a:t> </a:t>
            </a:r>
            <a:r>
              <a:rPr lang="ru-RU" b="1" dirty="0" err="1">
                <a:solidFill>
                  <a:srgbClr val="FF0000"/>
                </a:solidFill>
              </a:rPr>
              <a:t>and</a:t>
            </a:r>
            <a:r>
              <a:rPr lang="ru-RU" b="1" dirty="0">
                <a:solidFill>
                  <a:srgbClr val="FF0000"/>
                </a:solidFill>
              </a:rPr>
              <a:t> </a:t>
            </a:r>
            <a:r>
              <a:rPr lang="ru-RU" b="1" dirty="0" err="1">
                <a:solidFill>
                  <a:srgbClr val="FF0000"/>
                </a:solidFill>
              </a:rPr>
              <a:t>original</a:t>
            </a:r>
            <a:r>
              <a:rPr lang="ru-RU" b="1" dirty="0">
                <a:solidFill>
                  <a:srgbClr val="FF0000"/>
                </a:solidFill>
              </a:rPr>
              <a:t> </a:t>
            </a:r>
            <a:r>
              <a:rPr lang="ru-RU" b="1" dirty="0" err="1">
                <a:solidFill>
                  <a:srgbClr val="FF0000"/>
                </a:solidFill>
              </a:rPr>
              <a:t>Hard</a:t>
            </a:r>
            <a:r>
              <a:rPr lang="ru-RU" b="1" dirty="0">
                <a:solidFill>
                  <a:srgbClr val="FF0000"/>
                </a:solidFill>
              </a:rPr>
              <a:t> </a:t>
            </a:r>
            <a:r>
              <a:rPr lang="ru-RU" b="1" dirty="0" err="1">
                <a:solidFill>
                  <a:srgbClr val="FF0000"/>
                </a:solidFill>
              </a:rPr>
              <a:t>Rock</a:t>
            </a:r>
            <a:r>
              <a:rPr lang="ru-RU" b="1" dirty="0">
                <a:solidFill>
                  <a:srgbClr val="FF0000"/>
                </a:solidFill>
              </a:rPr>
              <a:t> </a:t>
            </a:r>
            <a:r>
              <a:rPr lang="ru-RU" b="1" dirty="0" err="1">
                <a:solidFill>
                  <a:srgbClr val="FF0000"/>
                </a:solidFill>
              </a:rPr>
              <a:t>Cafe</a:t>
            </a:r>
            <a:r>
              <a:rPr lang="ru-RU" b="1" dirty="0">
                <a:solidFill>
                  <a:srgbClr val="FF0000"/>
                </a:solidFill>
              </a:rPr>
              <a:t> </a:t>
            </a:r>
            <a:r>
              <a:rPr lang="ru-RU" b="1" dirty="0" err="1">
                <a:solidFill>
                  <a:srgbClr val="FF0000"/>
                </a:solidFill>
              </a:rPr>
              <a:t>as</a:t>
            </a:r>
            <a:r>
              <a:rPr lang="ru-RU" b="1" dirty="0">
                <a:solidFill>
                  <a:srgbClr val="FF0000"/>
                </a:solidFill>
              </a:rPr>
              <a:t> </a:t>
            </a:r>
            <a:r>
              <a:rPr lang="ru-RU" b="1" dirty="0" err="1">
                <a:solidFill>
                  <a:srgbClr val="FF0000"/>
                </a:solidFill>
              </a:rPr>
              <a:t>well</a:t>
            </a:r>
            <a:r>
              <a:rPr lang="ru-RU" b="1" dirty="0">
                <a:solidFill>
                  <a:srgbClr val="FF0000"/>
                </a:solidFill>
              </a:rPr>
              <a:t> </a:t>
            </a:r>
            <a:r>
              <a:rPr lang="ru-RU" b="1" dirty="0" err="1">
                <a:solidFill>
                  <a:srgbClr val="FF0000"/>
                </a:solidFill>
              </a:rPr>
              <a:t>as</a:t>
            </a:r>
            <a:r>
              <a:rPr lang="ru-RU" b="1" dirty="0">
                <a:solidFill>
                  <a:srgbClr val="FF0000"/>
                </a:solidFill>
              </a:rPr>
              <a:t> </a:t>
            </a:r>
            <a:r>
              <a:rPr lang="ru-RU" b="1" dirty="0" err="1">
                <a:solidFill>
                  <a:srgbClr val="FF0000"/>
                </a:solidFill>
              </a:rPr>
              <a:t>Abbey</a:t>
            </a:r>
            <a:r>
              <a:rPr lang="ru-RU" b="1" dirty="0">
                <a:solidFill>
                  <a:srgbClr val="FF0000"/>
                </a:solidFill>
              </a:rPr>
              <a:t> </a:t>
            </a:r>
            <a:r>
              <a:rPr lang="ru-RU" b="1" dirty="0" err="1">
                <a:solidFill>
                  <a:srgbClr val="FF0000"/>
                </a:solidFill>
              </a:rPr>
              <a:t>Road</a:t>
            </a:r>
            <a:r>
              <a:rPr lang="ru-RU" b="1" dirty="0">
                <a:solidFill>
                  <a:srgbClr val="FF0000"/>
                </a:solidFill>
              </a:rPr>
              <a:t> </a:t>
            </a:r>
            <a:r>
              <a:rPr lang="ru-RU" b="1" dirty="0" err="1">
                <a:solidFill>
                  <a:srgbClr val="FF0000"/>
                </a:solidFill>
              </a:rPr>
              <a:t>Studios</a:t>
            </a:r>
            <a:r>
              <a:rPr lang="ru-RU" b="1" dirty="0">
                <a:solidFill>
                  <a:srgbClr val="FF0000"/>
                </a:solidFill>
              </a:rPr>
              <a:t>, </a:t>
            </a:r>
            <a:r>
              <a:rPr lang="ru-RU" b="1" dirty="0" err="1">
                <a:solidFill>
                  <a:srgbClr val="FF0000"/>
                </a:solidFill>
              </a:rPr>
              <a:t>where</a:t>
            </a:r>
            <a:r>
              <a:rPr lang="ru-RU" b="1" dirty="0">
                <a:solidFill>
                  <a:srgbClr val="FF0000"/>
                </a:solidFill>
              </a:rPr>
              <a:t> </a:t>
            </a:r>
            <a:r>
              <a:rPr lang="ru-RU" b="1" dirty="0" err="1">
                <a:solidFill>
                  <a:srgbClr val="FF0000"/>
                </a:solidFill>
              </a:rPr>
              <a:t>the</a:t>
            </a:r>
            <a:r>
              <a:rPr lang="ru-RU" b="1" dirty="0">
                <a:solidFill>
                  <a:srgbClr val="FF0000"/>
                </a:solidFill>
              </a:rPr>
              <a:t> </a:t>
            </a:r>
            <a:r>
              <a:rPr lang="ru-RU" b="1" dirty="0" err="1">
                <a:solidFill>
                  <a:srgbClr val="FF0000"/>
                </a:solidFill>
              </a:rPr>
              <a:t>Beatles</a:t>
            </a:r>
            <a:r>
              <a:rPr lang="ru-RU" b="1" dirty="0">
                <a:solidFill>
                  <a:srgbClr val="FF0000"/>
                </a:solidFill>
              </a:rPr>
              <a:t> </a:t>
            </a:r>
            <a:r>
              <a:rPr lang="ru-RU" b="1" dirty="0" err="1">
                <a:solidFill>
                  <a:srgbClr val="FF0000"/>
                </a:solidFill>
              </a:rPr>
              <a:t>recorded</a:t>
            </a:r>
            <a:r>
              <a:rPr lang="ru-RU" b="1" dirty="0">
                <a:solidFill>
                  <a:srgbClr val="FF0000"/>
                </a:solidFill>
              </a:rPr>
              <a:t> </a:t>
            </a:r>
            <a:r>
              <a:rPr lang="ru-RU" b="1" dirty="0" err="1">
                <a:solidFill>
                  <a:srgbClr val="FF0000"/>
                </a:solidFill>
              </a:rPr>
              <a:t>many</a:t>
            </a:r>
            <a:r>
              <a:rPr lang="ru-RU" b="1" dirty="0">
                <a:solidFill>
                  <a:srgbClr val="FF0000"/>
                </a:solidFill>
              </a:rPr>
              <a:t> </a:t>
            </a:r>
            <a:r>
              <a:rPr lang="ru-RU" b="1" dirty="0" err="1">
                <a:solidFill>
                  <a:srgbClr val="FF0000"/>
                </a:solidFill>
              </a:rPr>
              <a:t>of</a:t>
            </a:r>
            <a:r>
              <a:rPr lang="ru-RU" b="1" dirty="0">
                <a:solidFill>
                  <a:srgbClr val="FF0000"/>
                </a:solidFill>
              </a:rPr>
              <a:t> </a:t>
            </a:r>
            <a:r>
              <a:rPr lang="ru-RU" b="1" dirty="0" err="1">
                <a:solidFill>
                  <a:srgbClr val="FF0000"/>
                </a:solidFill>
              </a:rPr>
              <a:t>their</a:t>
            </a:r>
            <a:r>
              <a:rPr lang="ru-RU" b="1" dirty="0">
                <a:solidFill>
                  <a:srgbClr val="FF0000"/>
                </a:solidFill>
              </a:rPr>
              <a:t> </a:t>
            </a:r>
            <a:r>
              <a:rPr lang="ru-RU" b="1" dirty="0" err="1">
                <a:solidFill>
                  <a:srgbClr val="FF0000"/>
                </a:solidFill>
              </a:rPr>
              <a:t>songs</a:t>
            </a:r>
            <a:r>
              <a:rPr lang="ru-RU" b="1" dirty="0">
                <a:solidFill>
                  <a:srgbClr val="FF0000"/>
                </a:solidFill>
              </a:rPr>
              <a:t>.</a:t>
            </a:r>
            <a:r>
              <a:rPr lang="ru-RU" dirty="0"/>
              <a:t/>
            </a:r>
            <a:br>
              <a:rPr lang="ru-RU" dirty="0"/>
            </a:br>
            <a:r>
              <a:rPr lang="ru-RU" dirty="0"/>
              <a:t/>
            </a:r>
            <a:br>
              <a:rPr lang="ru-RU" dirty="0"/>
            </a:br>
            <a:endParaRPr lang="ru-RU" dirty="0"/>
          </a:p>
        </p:txBody>
      </p:sp>
      <p:sp>
        <p:nvSpPr>
          <p:cNvPr id="3" name="Текст 2"/>
          <p:cNvSpPr txBox="1">
            <a:spLocks noGrp="1"/>
          </p:cNvSpPr>
          <p:nvPr>
            <p:ph type="body" idx="4294967295"/>
          </p:nvPr>
        </p:nvSpPr>
        <p:spPr/>
        <p:txBody>
          <a:bodyPr/>
          <a:lstStyle/>
          <a:p>
            <a:endParaRPr lang="ru-RU" dirty="0"/>
          </a:p>
        </p:txBody>
      </p:sp>
      <p:pic>
        <p:nvPicPr>
          <p:cNvPr id="4" name="Рисунок 3"/>
          <p:cNvPicPr>
            <a:picLocks noChangeAspect="1"/>
          </p:cNvPicPr>
          <p:nvPr/>
        </p:nvPicPr>
        <p:blipFill>
          <a:blip r:embed="rId3">
            <a:lum bright="-50000"/>
            <a:alphaModFix/>
          </a:blip>
          <a:srcRect/>
          <a:stretch>
            <a:fillRect/>
          </a:stretch>
        </p:blipFill>
        <p:spPr>
          <a:xfrm>
            <a:off x="1762919" y="3612960"/>
            <a:ext cx="5640480" cy="3515039"/>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pPr lvl="0"/>
            <a:r>
              <a:rPr lang="ru-RU" b="1" dirty="0" err="1">
                <a:solidFill>
                  <a:srgbClr val="FF0000"/>
                </a:solidFill>
              </a:rPr>
              <a:t>London</a:t>
            </a:r>
            <a:r>
              <a:rPr lang="ru-RU" b="1" dirty="0">
                <a:solidFill>
                  <a:srgbClr val="FF0000"/>
                </a:solidFill>
              </a:rPr>
              <a:t> </a:t>
            </a:r>
            <a:r>
              <a:rPr lang="ru-RU" b="1" dirty="0" err="1">
                <a:solidFill>
                  <a:srgbClr val="FF0000"/>
                </a:solidFill>
              </a:rPr>
              <a:t>had</a:t>
            </a:r>
            <a:r>
              <a:rPr lang="ru-RU" b="1" dirty="0">
                <a:solidFill>
                  <a:srgbClr val="FF0000"/>
                </a:solidFill>
              </a:rPr>
              <a:t> </a:t>
            </a:r>
            <a:r>
              <a:rPr lang="ru-RU" b="1" dirty="0" err="1">
                <a:solidFill>
                  <a:srgbClr val="FF0000"/>
                </a:solidFill>
              </a:rPr>
              <a:t>suffered</a:t>
            </a:r>
            <a:r>
              <a:rPr lang="ru-RU" b="1" dirty="0">
                <a:solidFill>
                  <a:srgbClr val="FF0000"/>
                </a:solidFill>
              </a:rPr>
              <a:t> </a:t>
            </a:r>
            <a:r>
              <a:rPr lang="ru-RU" b="1" dirty="0" err="1">
                <a:solidFill>
                  <a:srgbClr val="FF0000"/>
                </a:solidFill>
              </a:rPr>
              <a:t>from</a:t>
            </a:r>
            <a:r>
              <a:rPr lang="ru-RU" b="1" dirty="0">
                <a:solidFill>
                  <a:srgbClr val="FF0000"/>
                </a:solidFill>
              </a:rPr>
              <a:t> </a:t>
            </a:r>
            <a:r>
              <a:rPr lang="ru-RU" b="1" dirty="0" err="1">
                <a:solidFill>
                  <a:srgbClr val="FF0000"/>
                </a:solidFill>
              </a:rPr>
              <a:t>great</a:t>
            </a:r>
            <a:r>
              <a:rPr lang="ru-RU" b="1" dirty="0">
                <a:solidFill>
                  <a:srgbClr val="FF0000"/>
                </a:solidFill>
              </a:rPr>
              <a:t> </a:t>
            </a:r>
            <a:r>
              <a:rPr lang="ru-RU" b="1" dirty="0" err="1">
                <a:solidFill>
                  <a:srgbClr val="FF0000"/>
                </a:solidFill>
              </a:rPr>
              <a:t>epidemy</a:t>
            </a:r>
            <a:r>
              <a:rPr lang="ru-RU" b="1" dirty="0">
                <a:solidFill>
                  <a:srgbClr val="FF0000"/>
                </a:solidFill>
              </a:rPr>
              <a:t> </a:t>
            </a:r>
            <a:r>
              <a:rPr lang="ru-RU" b="1" dirty="0" err="1">
                <a:solidFill>
                  <a:srgbClr val="FF0000"/>
                </a:solidFill>
              </a:rPr>
              <a:t>of</a:t>
            </a:r>
            <a:r>
              <a:rPr lang="ru-RU" b="1" dirty="0">
                <a:solidFill>
                  <a:srgbClr val="FF0000"/>
                </a:solidFill>
              </a:rPr>
              <a:t> </a:t>
            </a:r>
            <a:r>
              <a:rPr lang="ru-RU" b="1" dirty="0" err="1">
                <a:solidFill>
                  <a:srgbClr val="FF0000"/>
                </a:solidFill>
              </a:rPr>
              <a:t>plague</a:t>
            </a:r>
            <a:r>
              <a:rPr lang="ru-RU" b="1" dirty="0">
                <a:solidFill>
                  <a:srgbClr val="FF0000"/>
                </a:solidFill>
              </a:rPr>
              <a:t> </a:t>
            </a:r>
            <a:r>
              <a:rPr lang="ru-RU" b="1" dirty="0" err="1">
                <a:solidFill>
                  <a:srgbClr val="FF0000"/>
                </a:solidFill>
              </a:rPr>
              <a:t>and</a:t>
            </a:r>
            <a:r>
              <a:rPr lang="ru-RU" b="1" dirty="0">
                <a:solidFill>
                  <a:srgbClr val="FF0000"/>
                </a:solidFill>
              </a:rPr>
              <a:t> </a:t>
            </a:r>
            <a:r>
              <a:rPr lang="ru-RU" b="1" dirty="0" err="1">
                <a:solidFill>
                  <a:srgbClr val="FF0000"/>
                </a:solidFill>
              </a:rPr>
              <a:t>fire</a:t>
            </a:r>
            <a:r>
              <a:rPr lang="ru-RU" b="1" dirty="0">
                <a:solidFill>
                  <a:srgbClr val="FF0000"/>
                </a:solidFill>
              </a:rPr>
              <a:t> </a:t>
            </a:r>
            <a:r>
              <a:rPr lang="ru-RU" b="1" dirty="0" err="1">
                <a:solidFill>
                  <a:srgbClr val="FF0000"/>
                </a:solidFill>
              </a:rPr>
              <a:t>in</a:t>
            </a:r>
            <a:r>
              <a:rPr lang="ru-RU" b="1" dirty="0">
                <a:solidFill>
                  <a:srgbClr val="FF0000"/>
                </a:solidFill>
              </a:rPr>
              <a:t> 1666.</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1350720" y="2015999"/>
            <a:ext cx="6832799" cy="3960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1254960"/>
            <a:ext cx="9071640" cy="4375080"/>
          </a:xfrm>
        </p:spPr>
        <p:txBody>
          <a:bodyPr/>
          <a:lstStyle/>
          <a:p>
            <a:pPr lvl="0"/>
            <a:r>
              <a:rPr lang="ru-RU" dirty="0"/>
              <a:t/>
            </a:r>
            <a:br>
              <a:rPr lang="ru-RU" dirty="0"/>
            </a:br>
            <a:r>
              <a:rPr lang="ru-RU" dirty="0"/>
              <a:t/>
            </a:r>
            <a:br>
              <a:rPr lang="ru-RU" dirty="0"/>
            </a:br>
            <a:r>
              <a:rPr lang="ru-RU" b="1" dirty="0" err="1">
                <a:solidFill>
                  <a:srgbClr val="FFFF00"/>
                </a:solidFill>
              </a:rPr>
              <a:t>Through</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capital</a:t>
            </a:r>
            <a:r>
              <a:rPr lang="ru-RU" b="1" dirty="0">
                <a:solidFill>
                  <a:srgbClr val="FFFF00"/>
                </a:solidFill>
              </a:rPr>
              <a:t> </a:t>
            </a:r>
            <a:r>
              <a:rPr lang="ru-RU" b="1" dirty="0" err="1">
                <a:solidFill>
                  <a:srgbClr val="FFFF00"/>
                </a:solidFill>
              </a:rPr>
              <a:t>of</a:t>
            </a:r>
            <a:r>
              <a:rPr lang="ru-RU" b="1" dirty="0">
                <a:solidFill>
                  <a:srgbClr val="FFFF00"/>
                </a:solidFill>
              </a:rPr>
              <a:t> </a:t>
            </a:r>
            <a:r>
              <a:rPr lang="ru-RU" b="1" dirty="0" err="1">
                <a:solidFill>
                  <a:srgbClr val="FFFF00"/>
                </a:solidFill>
              </a:rPr>
              <a:t>England</a:t>
            </a:r>
            <a:r>
              <a:rPr lang="ru-RU" b="1" dirty="0">
                <a:solidFill>
                  <a:srgbClr val="FFFF00"/>
                </a:solidFill>
              </a:rPr>
              <a:t> </a:t>
            </a:r>
            <a:r>
              <a:rPr lang="ru-RU" b="1" dirty="0" err="1">
                <a:solidFill>
                  <a:srgbClr val="FFFF00"/>
                </a:solidFill>
              </a:rPr>
              <a:t>passes</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zero</a:t>
            </a:r>
            <a:r>
              <a:rPr lang="ru-RU" b="1" dirty="0">
                <a:solidFill>
                  <a:srgbClr val="FFFF00"/>
                </a:solidFill>
              </a:rPr>
              <a:t> </a:t>
            </a:r>
            <a:r>
              <a:rPr lang="ru-RU" b="1" dirty="0" err="1">
                <a:solidFill>
                  <a:srgbClr val="FFFF00"/>
                </a:solidFill>
              </a:rPr>
              <a:t>meridian</a:t>
            </a:r>
            <a:r>
              <a:rPr lang="ru-RU" b="1" dirty="0">
                <a:solidFill>
                  <a:srgbClr val="FFFF00"/>
                </a:solidFill>
              </a:rPr>
              <a:t>, </a:t>
            </a:r>
            <a:r>
              <a:rPr lang="ru-RU" b="1" dirty="0" err="1">
                <a:solidFill>
                  <a:srgbClr val="FFFF00"/>
                </a:solidFill>
              </a:rPr>
              <a:t>which</a:t>
            </a:r>
            <a:r>
              <a:rPr lang="ru-RU" b="1" dirty="0">
                <a:solidFill>
                  <a:srgbClr val="FFFF00"/>
                </a:solidFill>
              </a:rPr>
              <a:t> </a:t>
            </a:r>
            <a:r>
              <a:rPr lang="ru-RU" b="1" dirty="0" err="1">
                <a:solidFill>
                  <a:srgbClr val="FFFF00"/>
                </a:solidFill>
              </a:rPr>
              <a:t>allows</a:t>
            </a:r>
            <a:r>
              <a:rPr lang="ru-RU" b="1" dirty="0">
                <a:solidFill>
                  <a:srgbClr val="FFFF00"/>
                </a:solidFill>
              </a:rPr>
              <a:t> </a:t>
            </a:r>
            <a:r>
              <a:rPr lang="ru-RU" b="1" dirty="0" err="1">
                <a:solidFill>
                  <a:srgbClr val="FFFF00"/>
                </a:solidFill>
              </a:rPr>
              <a:t>you</a:t>
            </a:r>
            <a:r>
              <a:rPr lang="ru-RU" b="1" dirty="0">
                <a:solidFill>
                  <a:srgbClr val="FFFF00"/>
                </a:solidFill>
              </a:rPr>
              <a:t> </a:t>
            </a:r>
            <a:r>
              <a:rPr lang="ru-RU" b="1" dirty="0" err="1">
                <a:solidFill>
                  <a:srgbClr val="FFFF00"/>
                </a:solidFill>
              </a:rPr>
              <a:t>to</a:t>
            </a:r>
            <a:r>
              <a:rPr lang="ru-RU" b="1" dirty="0">
                <a:solidFill>
                  <a:srgbClr val="FFFF00"/>
                </a:solidFill>
              </a:rPr>
              <a:t> </a:t>
            </a:r>
            <a:r>
              <a:rPr lang="ru-RU" b="1" dirty="0" err="1">
                <a:solidFill>
                  <a:srgbClr val="FFFF00"/>
                </a:solidFill>
              </a:rPr>
              <a:t>visit</a:t>
            </a:r>
            <a:r>
              <a:rPr lang="ru-RU" b="1" dirty="0">
                <a:solidFill>
                  <a:srgbClr val="FFFF00"/>
                </a:solidFill>
              </a:rPr>
              <a:t> </a:t>
            </a:r>
            <a:r>
              <a:rPr lang="ru-RU" b="1" dirty="0" err="1">
                <a:solidFill>
                  <a:srgbClr val="FFFF00"/>
                </a:solidFill>
              </a:rPr>
              <a:t>both</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eastern</a:t>
            </a:r>
            <a:r>
              <a:rPr lang="ru-RU" b="1" dirty="0">
                <a:solidFill>
                  <a:srgbClr val="FFFF00"/>
                </a:solidFill>
              </a:rPr>
              <a:t> </a:t>
            </a:r>
            <a:r>
              <a:rPr lang="ru-RU" b="1" dirty="0" err="1">
                <a:solidFill>
                  <a:srgbClr val="FFFF00"/>
                </a:solidFill>
              </a:rPr>
              <a:t>and</a:t>
            </a:r>
            <a:r>
              <a:rPr lang="ru-RU" b="1" dirty="0">
                <a:solidFill>
                  <a:srgbClr val="FFFF00"/>
                </a:solidFill>
              </a:rPr>
              <a:t> </a:t>
            </a:r>
            <a:r>
              <a:rPr lang="ru-RU" b="1" dirty="0" err="1">
                <a:solidFill>
                  <a:srgbClr val="FFFF00"/>
                </a:solidFill>
              </a:rPr>
              <a:t>western</a:t>
            </a:r>
            <a:r>
              <a:rPr lang="ru-RU" b="1" dirty="0">
                <a:solidFill>
                  <a:srgbClr val="FFFF00"/>
                </a:solidFill>
              </a:rPr>
              <a:t> </a:t>
            </a:r>
            <a:r>
              <a:rPr lang="ru-RU" b="1" dirty="0" err="1">
                <a:solidFill>
                  <a:srgbClr val="FFFF00"/>
                </a:solidFill>
              </a:rPr>
              <a:t>hemisphere</a:t>
            </a:r>
            <a:r>
              <a:rPr lang="ru-RU" b="1" dirty="0">
                <a:solidFill>
                  <a:srgbClr val="FFFF00"/>
                </a:solidFill>
              </a:rPr>
              <a:t> </a:t>
            </a:r>
            <a:r>
              <a:rPr lang="ru-RU" b="1" dirty="0" err="1">
                <a:solidFill>
                  <a:srgbClr val="FFFF00"/>
                </a:solidFill>
              </a:rPr>
              <a:t>of</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planet</a:t>
            </a:r>
            <a:r>
              <a:rPr lang="ru-RU" b="1" dirty="0">
                <a:solidFill>
                  <a:srgbClr val="FFFF00"/>
                </a:solidFill>
              </a:rPr>
              <a:t>.</a:t>
            </a:r>
          </a:p>
        </p:txBody>
      </p:sp>
      <p:sp>
        <p:nvSpPr>
          <p:cNvPr id="3" name="Текст 2"/>
          <p:cNvSpPr txBox="1">
            <a:spLocks noGrp="1"/>
          </p:cNvSpPr>
          <p:nvPr>
            <p:ph type="body" idx="4294967295"/>
          </p:nvPr>
        </p:nvSpPr>
        <p:spPr/>
        <p:txBody>
          <a:bodyPr/>
          <a:lstStyle/>
          <a:p>
            <a:endParaRPr lang="ru-RU" dirty="0"/>
          </a:p>
        </p:txBody>
      </p:sp>
      <p:pic>
        <p:nvPicPr>
          <p:cNvPr id="4" name="Рисунок 3"/>
          <p:cNvPicPr>
            <a:picLocks noChangeAspect="1"/>
          </p:cNvPicPr>
          <p:nvPr/>
        </p:nvPicPr>
        <p:blipFill>
          <a:blip r:embed="rId3">
            <a:lum bright="-50000"/>
            <a:alphaModFix/>
          </a:blip>
          <a:srcRect/>
          <a:stretch>
            <a:fillRect/>
          </a:stretch>
        </p:blipFill>
        <p:spPr>
          <a:xfrm>
            <a:off x="468360" y="3384000"/>
            <a:ext cx="4643640" cy="3482640"/>
          </a:xfrm>
          <a:prstGeom prst="rect">
            <a:avLst/>
          </a:prstGeom>
          <a:noFill/>
          <a:ln>
            <a:noFill/>
          </a:ln>
        </p:spPr>
      </p:pic>
      <p:pic>
        <p:nvPicPr>
          <p:cNvPr id="5" name="Рисунок 4"/>
          <p:cNvPicPr>
            <a:picLocks noChangeAspect="1"/>
          </p:cNvPicPr>
          <p:nvPr/>
        </p:nvPicPr>
        <p:blipFill>
          <a:blip r:embed="rId4">
            <a:lum bright="-50000"/>
            <a:alphaModFix/>
          </a:blip>
          <a:srcRect/>
          <a:stretch>
            <a:fillRect/>
          </a:stretch>
        </p:blipFill>
        <p:spPr>
          <a:xfrm>
            <a:off x="5832000" y="3456000"/>
            <a:ext cx="3766320" cy="282456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5040"/>
            <a:ext cx="9071640" cy="1875240"/>
          </a:xfrm>
        </p:spPr>
        <p:txBody>
          <a:bodyPr/>
          <a:lstStyle/>
          <a:p>
            <a:pPr lvl="0"/>
            <a:r>
              <a:rPr lang="ru-RU" b="1" dirty="0" err="1">
                <a:solidFill>
                  <a:srgbClr val="FFFF00"/>
                </a:solidFill>
              </a:rPr>
              <a:t>The</a:t>
            </a:r>
            <a:r>
              <a:rPr lang="ru-RU" b="1" dirty="0">
                <a:solidFill>
                  <a:srgbClr val="FFFF00"/>
                </a:solidFill>
              </a:rPr>
              <a:t> </a:t>
            </a:r>
            <a:r>
              <a:rPr lang="ru-RU" b="1" dirty="0" err="1">
                <a:solidFill>
                  <a:srgbClr val="FFFF00"/>
                </a:solidFill>
              </a:rPr>
              <a:t>capital</a:t>
            </a:r>
            <a:r>
              <a:rPr lang="ru-RU" b="1" dirty="0">
                <a:solidFill>
                  <a:srgbClr val="FFFF00"/>
                </a:solidFill>
              </a:rPr>
              <a:t> </a:t>
            </a:r>
            <a:r>
              <a:rPr lang="ru-RU" b="1" dirty="0" err="1">
                <a:solidFill>
                  <a:srgbClr val="FFFF00"/>
                </a:solidFill>
              </a:rPr>
              <a:t>of</a:t>
            </a:r>
            <a:r>
              <a:rPr lang="ru-RU" b="1" dirty="0">
                <a:solidFill>
                  <a:srgbClr val="FFFF00"/>
                </a:solidFill>
              </a:rPr>
              <a:t> </a:t>
            </a:r>
            <a:r>
              <a:rPr lang="ru-RU" b="1" dirty="0" err="1">
                <a:solidFill>
                  <a:srgbClr val="FFFF00"/>
                </a:solidFill>
              </a:rPr>
              <a:t>England</a:t>
            </a:r>
            <a:r>
              <a:rPr lang="ru-RU" b="1" dirty="0">
                <a:solidFill>
                  <a:srgbClr val="FFFF00"/>
                </a:solidFill>
              </a:rPr>
              <a:t> </a:t>
            </a:r>
            <a:r>
              <a:rPr lang="ru-RU" b="1" dirty="0" err="1">
                <a:solidFill>
                  <a:srgbClr val="FFFF00"/>
                </a:solidFill>
              </a:rPr>
              <a:t>is</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most</a:t>
            </a:r>
            <a:r>
              <a:rPr lang="ru-RU" b="1" dirty="0">
                <a:solidFill>
                  <a:srgbClr val="FFFF00"/>
                </a:solidFill>
              </a:rPr>
              <a:t> </a:t>
            </a:r>
            <a:r>
              <a:rPr lang="ru-RU" b="1" dirty="0" err="1">
                <a:solidFill>
                  <a:srgbClr val="FFFF00"/>
                </a:solidFill>
              </a:rPr>
              <a:t>multinational</a:t>
            </a:r>
            <a:r>
              <a:rPr lang="ru-RU" b="1" dirty="0">
                <a:solidFill>
                  <a:srgbClr val="FFFF00"/>
                </a:solidFill>
              </a:rPr>
              <a:t> </a:t>
            </a:r>
            <a:r>
              <a:rPr lang="ru-RU" b="1" dirty="0" err="1">
                <a:solidFill>
                  <a:srgbClr val="FFFF00"/>
                </a:solidFill>
              </a:rPr>
              <a:t>and</a:t>
            </a:r>
            <a:r>
              <a:rPr lang="ru-RU" b="1" dirty="0">
                <a:solidFill>
                  <a:srgbClr val="FFFF00"/>
                </a:solidFill>
              </a:rPr>
              <a:t> </a:t>
            </a:r>
            <a:r>
              <a:rPr lang="ru-RU" b="1" dirty="0" err="1">
                <a:solidFill>
                  <a:srgbClr val="FFFF00"/>
                </a:solidFill>
              </a:rPr>
              <a:t>multilingual</a:t>
            </a:r>
            <a:r>
              <a:rPr lang="ru-RU" b="1" dirty="0">
                <a:solidFill>
                  <a:srgbClr val="FFFF00"/>
                </a:solidFill>
              </a:rPr>
              <a:t> </a:t>
            </a:r>
            <a:r>
              <a:rPr lang="ru-RU" b="1" dirty="0" err="1">
                <a:solidFill>
                  <a:srgbClr val="FFFF00"/>
                </a:solidFill>
              </a:rPr>
              <a:t>city</a:t>
            </a:r>
            <a:r>
              <a:rPr lang="ru-RU" b="1" dirty="0">
                <a:solidFill>
                  <a:srgbClr val="FFFF00"/>
                </a:solidFill>
              </a:rPr>
              <a:t> </a:t>
            </a:r>
            <a:r>
              <a:rPr lang="ru-RU" b="1" dirty="0" err="1">
                <a:solidFill>
                  <a:srgbClr val="FFFF00"/>
                </a:solidFill>
              </a:rPr>
              <a:t>in</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world</a:t>
            </a:r>
            <a:r>
              <a:rPr lang="ru-RU" dirty="0"/>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1152000" y="2376000"/>
            <a:ext cx="7959600" cy="443448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2504880"/>
            <a:ext cx="9071640" cy="6874920"/>
          </a:xfrm>
        </p:spPr>
        <p:txBody>
          <a:bodyPr/>
          <a:lstStyle/>
          <a:p>
            <a:pPr lvl="0"/>
            <a:r>
              <a:rPr lang="ru-RU" dirty="0"/>
              <a:t/>
            </a:r>
            <a:br>
              <a:rPr lang="ru-RU" dirty="0"/>
            </a:br>
            <a:r>
              <a:rPr lang="ru-RU" dirty="0"/>
              <a:t/>
            </a:r>
            <a:br>
              <a:rPr lang="ru-RU" dirty="0"/>
            </a:br>
            <a:r>
              <a:rPr lang="ru-RU" dirty="0"/>
              <a:t/>
            </a:r>
            <a:br>
              <a:rPr lang="ru-RU" dirty="0"/>
            </a:br>
            <a:r>
              <a:rPr lang="ru-RU" dirty="0"/>
              <a:t/>
            </a:r>
            <a:br>
              <a:rPr lang="ru-RU" dirty="0"/>
            </a:br>
            <a:r>
              <a:rPr lang="ru-RU" sz="3600" b="1" dirty="0" err="1">
                <a:solidFill>
                  <a:srgbClr val="FFFF00"/>
                </a:solidFill>
              </a:rPr>
              <a:t>In</a:t>
            </a:r>
            <a:r>
              <a:rPr lang="ru-RU" sz="3600" b="1" dirty="0">
                <a:solidFill>
                  <a:srgbClr val="FFFF00"/>
                </a:solidFill>
              </a:rPr>
              <a:t> </a:t>
            </a:r>
            <a:r>
              <a:rPr lang="ru-RU" sz="3600" b="1" dirty="0" err="1">
                <a:solidFill>
                  <a:srgbClr val="FFFF00"/>
                </a:solidFill>
              </a:rPr>
              <a:t>London</a:t>
            </a:r>
            <a:r>
              <a:rPr lang="ru-RU" sz="3600" b="1" dirty="0">
                <a:solidFill>
                  <a:srgbClr val="FFFF00"/>
                </a:solidFill>
              </a:rPr>
              <a:t>, </a:t>
            </a:r>
            <a:r>
              <a:rPr lang="ru-RU" sz="3600" b="1" dirty="0" err="1">
                <a:solidFill>
                  <a:srgbClr val="FFFF00"/>
                </a:solidFill>
              </a:rPr>
              <a:t>two</a:t>
            </a:r>
            <a:r>
              <a:rPr lang="ru-RU" sz="3600" b="1" dirty="0">
                <a:solidFill>
                  <a:srgbClr val="FFFF00"/>
                </a:solidFill>
              </a:rPr>
              <a:t> </a:t>
            </a:r>
            <a:r>
              <a:rPr lang="ru-RU" sz="3600" b="1" dirty="0" err="1">
                <a:solidFill>
                  <a:srgbClr val="FFFF00"/>
                </a:solidFill>
              </a:rPr>
              <a:t>types</a:t>
            </a:r>
            <a:r>
              <a:rPr lang="ru-RU" sz="3600" b="1" dirty="0">
                <a:solidFill>
                  <a:srgbClr val="FFFF00"/>
                </a:solidFill>
              </a:rPr>
              <a:t> </a:t>
            </a:r>
            <a:r>
              <a:rPr lang="ru-RU" sz="3600" b="1" dirty="0" err="1">
                <a:solidFill>
                  <a:srgbClr val="FFFF00"/>
                </a:solidFill>
              </a:rPr>
              <a:t>of</a:t>
            </a:r>
            <a:r>
              <a:rPr lang="ru-RU" sz="3600" b="1" dirty="0">
                <a:solidFill>
                  <a:srgbClr val="FFFF00"/>
                </a:solidFill>
              </a:rPr>
              <a:t> </a:t>
            </a:r>
            <a:r>
              <a:rPr lang="ru-RU" sz="3600" b="1" dirty="0" err="1">
                <a:solidFill>
                  <a:srgbClr val="FFFF00"/>
                </a:solidFill>
              </a:rPr>
              <a:t>public</a:t>
            </a:r>
            <a:r>
              <a:rPr lang="ru-RU" sz="3600" b="1" dirty="0">
                <a:solidFill>
                  <a:srgbClr val="FFFF00"/>
                </a:solidFill>
              </a:rPr>
              <a:t> </a:t>
            </a:r>
            <a:r>
              <a:rPr lang="ru-RU" sz="3600" b="1" dirty="0" err="1">
                <a:solidFill>
                  <a:srgbClr val="FFFF00"/>
                </a:solidFill>
              </a:rPr>
              <a:t>transport</a:t>
            </a:r>
            <a:r>
              <a:rPr lang="ru-RU" sz="3600" b="1" dirty="0">
                <a:solidFill>
                  <a:srgbClr val="FFFF00"/>
                </a:solidFill>
              </a:rPr>
              <a:t> </a:t>
            </a:r>
            <a:r>
              <a:rPr lang="ru-RU" sz="3600" b="1" dirty="0" err="1">
                <a:solidFill>
                  <a:srgbClr val="FFFF00"/>
                </a:solidFill>
              </a:rPr>
              <a:t>are</a:t>
            </a:r>
            <a:r>
              <a:rPr lang="ru-RU" sz="3600" b="1" dirty="0">
                <a:solidFill>
                  <a:srgbClr val="FFFF00"/>
                </a:solidFill>
              </a:rPr>
              <a:t> </a:t>
            </a:r>
            <a:r>
              <a:rPr lang="ru-RU" sz="3600" b="1" dirty="0" err="1">
                <a:solidFill>
                  <a:srgbClr val="FFFF00"/>
                </a:solidFill>
              </a:rPr>
              <a:t>popular</a:t>
            </a:r>
            <a:r>
              <a:rPr lang="ru-RU" sz="3600" b="1" dirty="0">
                <a:solidFill>
                  <a:srgbClr val="FFFF00"/>
                </a:solidFill>
              </a:rPr>
              <a:t>: </a:t>
            </a:r>
            <a:r>
              <a:rPr lang="ru-RU" sz="3600" b="1" dirty="0" err="1">
                <a:solidFill>
                  <a:srgbClr val="FFFF00"/>
                </a:solidFill>
              </a:rPr>
              <a:t>buses</a:t>
            </a:r>
            <a:r>
              <a:rPr lang="ru-RU" sz="3600" b="1" dirty="0">
                <a:solidFill>
                  <a:srgbClr val="FFFF00"/>
                </a:solidFill>
              </a:rPr>
              <a:t> </a:t>
            </a:r>
            <a:r>
              <a:rPr lang="ru-RU" sz="3600" b="1" dirty="0" err="1">
                <a:solidFill>
                  <a:srgbClr val="FFFF00"/>
                </a:solidFill>
              </a:rPr>
              <a:t>and</a:t>
            </a:r>
            <a:r>
              <a:rPr lang="ru-RU" sz="3600" b="1" dirty="0">
                <a:solidFill>
                  <a:srgbClr val="FFFF00"/>
                </a:solidFill>
              </a:rPr>
              <a:t> </a:t>
            </a:r>
            <a:r>
              <a:rPr lang="ru-RU" sz="3600" b="1" dirty="0" err="1">
                <a:solidFill>
                  <a:srgbClr val="FFFF00"/>
                </a:solidFill>
              </a:rPr>
              <a:t>metro</a:t>
            </a:r>
            <a:r>
              <a:rPr lang="ru-RU" sz="3600" b="1" dirty="0">
                <a:solidFill>
                  <a:srgbClr val="FFFF00"/>
                </a:solidFill>
              </a:rPr>
              <a:t>. </a:t>
            </a:r>
            <a:r>
              <a:rPr lang="ru-RU" sz="3600" b="1" dirty="0" err="1">
                <a:solidFill>
                  <a:srgbClr val="FFFF00"/>
                </a:solidFill>
              </a:rPr>
              <a:t>In</a:t>
            </a:r>
            <a:r>
              <a:rPr lang="ru-RU" sz="3600" b="1" dirty="0">
                <a:solidFill>
                  <a:srgbClr val="FFFF00"/>
                </a:solidFill>
              </a:rPr>
              <a:t> 2011, </a:t>
            </a:r>
            <a:r>
              <a:rPr lang="ru-RU" sz="3600" b="1" dirty="0" err="1">
                <a:solidFill>
                  <a:srgbClr val="FFFF00"/>
                </a:solidFill>
              </a:rPr>
              <a:t>a</a:t>
            </a:r>
            <a:r>
              <a:rPr lang="ru-RU" sz="3600" b="1" dirty="0">
                <a:solidFill>
                  <a:srgbClr val="FFFF00"/>
                </a:solidFill>
              </a:rPr>
              <a:t> </a:t>
            </a:r>
            <a:r>
              <a:rPr lang="ru-RU" sz="3600" b="1" dirty="0" err="1">
                <a:solidFill>
                  <a:srgbClr val="FFFF00"/>
                </a:solidFill>
              </a:rPr>
              <a:t>car</a:t>
            </a:r>
            <a:r>
              <a:rPr lang="ru-RU" sz="3600" b="1" dirty="0">
                <a:solidFill>
                  <a:srgbClr val="FFFF00"/>
                </a:solidFill>
              </a:rPr>
              <a:t> </a:t>
            </a:r>
            <a:r>
              <a:rPr lang="ru-RU" sz="3600" b="1" dirty="0" err="1">
                <a:solidFill>
                  <a:srgbClr val="FFFF00"/>
                </a:solidFill>
              </a:rPr>
              <a:t>rally</a:t>
            </a:r>
            <a:r>
              <a:rPr lang="ru-RU" sz="3600" b="1" dirty="0">
                <a:solidFill>
                  <a:srgbClr val="FFFF00"/>
                </a:solidFill>
              </a:rPr>
              <a:t> </a:t>
            </a:r>
            <a:r>
              <a:rPr lang="ru-RU" sz="3600" b="1" dirty="0" err="1">
                <a:solidFill>
                  <a:srgbClr val="FFFF00"/>
                </a:solidFill>
              </a:rPr>
              <a:t>took</a:t>
            </a:r>
            <a:r>
              <a:rPr lang="ru-RU" sz="3600" b="1" dirty="0">
                <a:solidFill>
                  <a:srgbClr val="FFFF00"/>
                </a:solidFill>
              </a:rPr>
              <a:t> </a:t>
            </a:r>
            <a:r>
              <a:rPr lang="ru-RU" sz="3600" b="1" dirty="0" err="1">
                <a:solidFill>
                  <a:srgbClr val="FFFF00"/>
                </a:solidFill>
              </a:rPr>
              <a:t>place</a:t>
            </a:r>
            <a:r>
              <a:rPr lang="ru-RU" sz="3600" b="1" dirty="0">
                <a:solidFill>
                  <a:srgbClr val="FFFF00"/>
                </a:solidFill>
              </a:rPr>
              <a:t>. </a:t>
            </a:r>
            <a:r>
              <a:rPr lang="ru-RU" sz="3600" b="1" dirty="0" err="1">
                <a:solidFill>
                  <a:srgbClr val="FFFF00"/>
                </a:solidFill>
              </a:rPr>
              <a:t>His</a:t>
            </a:r>
            <a:r>
              <a:rPr lang="ru-RU" sz="3600" b="1" dirty="0">
                <a:solidFill>
                  <a:srgbClr val="FFFF00"/>
                </a:solidFill>
              </a:rPr>
              <a:t> </a:t>
            </a:r>
            <a:r>
              <a:rPr lang="ru-RU" sz="3600" b="1" dirty="0" err="1">
                <a:solidFill>
                  <a:srgbClr val="FFFF00"/>
                </a:solidFill>
              </a:rPr>
              <a:t>distance</a:t>
            </a:r>
            <a:r>
              <a:rPr lang="ru-RU" sz="3600" b="1" dirty="0">
                <a:solidFill>
                  <a:srgbClr val="FFFF00"/>
                </a:solidFill>
              </a:rPr>
              <a:t> </a:t>
            </a:r>
            <a:r>
              <a:rPr lang="ru-RU" sz="3600" b="1" dirty="0" err="1">
                <a:solidFill>
                  <a:srgbClr val="FFFF00"/>
                </a:solidFill>
              </a:rPr>
              <a:t>was</a:t>
            </a:r>
            <a:r>
              <a:rPr lang="ru-RU" sz="3600" b="1" dirty="0">
                <a:solidFill>
                  <a:srgbClr val="FFFF00"/>
                </a:solidFill>
              </a:rPr>
              <a:t> 486 </a:t>
            </a:r>
            <a:r>
              <a:rPr lang="ru-RU" sz="3600" b="1" dirty="0" err="1">
                <a:solidFill>
                  <a:srgbClr val="FFFF00"/>
                </a:solidFill>
              </a:rPr>
              <a:t>million</a:t>
            </a:r>
            <a:r>
              <a:rPr lang="ru-RU" sz="3600" b="1" dirty="0">
                <a:solidFill>
                  <a:srgbClr val="FFFF00"/>
                </a:solidFill>
              </a:rPr>
              <a:t> </a:t>
            </a:r>
            <a:r>
              <a:rPr lang="ru-RU" sz="3600" b="1" dirty="0" err="1">
                <a:solidFill>
                  <a:srgbClr val="FFFF00"/>
                </a:solidFill>
              </a:rPr>
              <a:t>kilometers</a:t>
            </a:r>
            <a:r>
              <a:rPr lang="ru-RU" sz="3600" b="1" dirty="0">
                <a:solidFill>
                  <a:srgbClr val="FFFF00"/>
                </a:solidFill>
              </a:rPr>
              <a:t>. </a:t>
            </a:r>
            <a:r>
              <a:rPr lang="ru-RU" sz="3600" b="1" dirty="0" err="1">
                <a:solidFill>
                  <a:srgbClr val="FFFF00"/>
                </a:solidFill>
              </a:rPr>
              <a:t>This</a:t>
            </a:r>
            <a:r>
              <a:rPr lang="ru-RU" sz="3600" b="1" dirty="0">
                <a:solidFill>
                  <a:srgbClr val="FFFF00"/>
                </a:solidFill>
              </a:rPr>
              <a:t> </a:t>
            </a:r>
            <a:r>
              <a:rPr lang="ru-RU" sz="3600" b="1" dirty="0" err="1">
                <a:solidFill>
                  <a:srgbClr val="FFFF00"/>
                </a:solidFill>
              </a:rPr>
              <a:t>figure</a:t>
            </a:r>
            <a:r>
              <a:rPr lang="ru-RU" sz="3600" b="1" dirty="0">
                <a:solidFill>
                  <a:srgbClr val="FFFF00"/>
                </a:solidFill>
              </a:rPr>
              <a:t> </a:t>
            </a:r>
            <a:r>
              <a:rPr lang="ru-RU" sz="3600" b="1" dirty="0" err="1">
                <a:solidFill>
                  <a:srgbClr val="FFFF00"/>
                </a:solidFill>
              </a:rPr>
              <a:t>is</a:t>
            </a:r>
            <a:r>
              <a:rPr lang="ru-RU" sz="3600" b="1" dirty="0">
                <a:solidFill>
                  <a:srgbClr val="FFFF00"/>
                </a:solidFill>
              </a:rPr>
              <a:t> 12 </a:t>
            </a:r>
            <a:r>
              <a:rPr lang="ru-RU" sz="3600" b="1" dirty="0" err="1">
                <a:solidFill>
                  <a:srgbClr val="FFFF00"/>
                </a:solidFill>
              </a:rPr>
              <a:t>thousand</a:t>
            </a:r>
            <a:r>
              <a:rPr lang="ru-RU" sz="3600" b="1" dirty="0">
                <a:solidFill>
                  <a:srgbClr val="FFFF00"/>
                </a:solidFill>
              </a:rPr>
              <a:t> </a:t>
            </a:r>
            <a:r>
              <a:rPr lang="ru-RU" sz="3600" b="1" dirty="0" err="1">
                <a:solidFill>
                  <a:srgbClr val="FFFF00"/>
                </a:solidFill>
              </a:rPr>
              <a:t>times</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circumference</a:t>
            </a:r>
            <a:r>
              <a:rPr lang="ru-RU" sz="3600" b="1" dirty="0">
                <a:solidFill>
                  <a:srgbClr val="FFFF00"/>
                </a:solidFill>
              </a:rPr>
              <a:t> </a:t>
            </a:r>
            <a:r>
              <a:rPr lang="ru-RU" sz="3600" b="1" dirty="0" err="1">
                <a:solidFill>
                  <a:srgbClr val="FFFF00"/>
                </a:solidFill>
              </a:rPr>
              <a:t>of</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Earth</a:t>
            </a:r>
            <a:r>
              <a:rPr lang="ru-RU" sz="3600" b="1" dirty="0">
                <a:solidFill>
                  <a:srgbClr val="FFFF00"/>
                </a:solidFill>
              </a:rPr>
              <a:t>.</a:t>
            </a:r>
          </a:p>
        </p:txBody>
      </p:sp>
      <p:sp>
        <p:nvSpPr>
          <p:cNvPr id="3" name="Текст 2"/>
          <p:cNvSpPr txBox="1">
            <a:spLocks noGrp="1"/>
          </p:cNvSpPr>
          <p:nvPr>
            <p:ph type="body" idx="4294967295"/>
          </p:nvPr>
        </p:nvSpPr>
        <p:spPr/>
        <p:txBody>
          <a:bodyPr/>
          <a:lstStyle/>
          <a:p>
            <a:endParaRPr lang="ru-RU" dirty="0"/>
          </a:p>
        </p:txBody>
      </p:sp>
      <p:pic>
        <p:nvPicPr>
          <p:cNvPr id="4" name="Рисунок 3"/>
          <p:cNvPicPr>
            <a:picLocks noChangeAspect="1"/>
          </p:cNvPicPr>
          <p:nvPr/>
        </p:nvPicPr>
        <p:blipFill>
          <a:blip r:embed="rId3">
            <a:lum bright="-50000"/>
            <a:alphaModFix/>
          </a:blip>
          <a:srcRect/>
          <a:stretch>
            <a:fillRect/>
          </a:stretch>
        </p:blipFill>
        <p:spPr>
          <a:xfrm>
            <a:off x="432000" y="4284360"/>
            <a:ext cx="6263999" cy="313164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60000" y="96840"/>
            <a:ext cx="9071640" cy="4727159"/>
          </a:xfrm>
        </p:spPr>
        <p:txBody>
          <a:bodyPr/>
          <a:lstStyle/>
          <a:p>
            <a:pPr lvl="0"/>
            <a:r>
              <a:rPr lang="ru-RU" sz="2800" b="1" dirty="0">
                <a:solidFill>
                  <a:srgbClr val="FFFF00"/>
                </a:solidFill>
              </a:rPr>
              <a:t>«</a:t>
            </a:r>
            <a:r>
              <a:rPr lang="ru-RU" sz="2800" b="1" dirty="0" err="1">
                <a:solidFill>
                  <a:srgbClr val="FFFF00"/>
                </a:solidFill>
              </a:rPr>
              <a:t>The</a:t>
            </a:r>
            <a:r>
              <a:rPr lang="ru-RU" sz="2800" b="1" dirty="0">
                <a:solidFill>
                  <a:srgbClr val="FFFF00"/>
                </a:solidFill>
              </a:rPr>
              <a:t> </a:t>
            </a:r>
            <a:r>
              <a:rPr lang="ru-RU" sz="2800" b="1" dirty="0" err="1">
                <a:solidFill>
                  <a:srgbClr val="FFFF00"/>
                </a:solidFill>
              </a:rPr>
              <a:t>London</a:t>
            </a:r>
            <a:r>
              <a:rPr lang="ru-RU" sz="2800" b="1" dirty="0">
                <a:solidFill>
                  <a:srgbClr val="FFFF00"/>
                </a:solidFill>
              </a:rPr>
              <a:t> </a:t>
            </a:r>
            <a:r>
              <a:rPr lang="ru-RU" sz="2800" b="1" dirty="0" err="1">
                <a:solidFill>
                  <a:srgbClr val="FFFF00"/>
                </a:solidFill>
              </a:rPr>
              <a:t>Eye</a:t>
            </a:r>
            <a:r>
              <a:rPr lang="ru-RU" sz="2800" b="1" dirty="0">
                <a:solidFill>
                  <a:srgbClr val="FFFF00"/>
                </a:solidFill>
              </a:rPr>
              <a:t>» </a:t>
            </a:r>
            <a:r>
              <a:rPr lang="ru-RU" sz="2800" b="1" dirty="0" err="1">
                <a:solidFill>
                  <a:srgbClr val="FFFF00"/>
                </a:solidFill>
              </a:rPr>
              <a:t>it</a:t>
            </a:r>
            <a:r>
              <a:rPr lang="ru-RU" sz="2800" b="1" dirty="0">
                <a:solidFill>
                  <a:srgbClr val="FFFF00"/>
                </a:solidFill>
              </a:rPr>
              <a:t> </a:t>
            </a:r>
            <a:r>
              <a:rPr lang="ru-RU" sz="2800" b="1" dirty="0" err="1">
                <a:solidFill>
                  <a:srgbClr val="FFFF00"/>
                </a:solidFill>
              </a:rPr>
              <a:t>is</a:t>
            </a:r>
            <a:r>
              <a:rPr lang="ru-RU" sz="2800" b="1" dirty="0">
                <a:solidFill>
                  <a:srgbClr val="FFFF00"/>
                </a:solidFill>
              </a:rPr>
              <a:t> </a:t>
            </a:r>
            <a:r>
              <a:rPr lang="ru-RU" sz="2800" b="1" dirty="0" err="1">
                <a:solidFill>
                  <a:srgbClr val="FFFF00"/>
                </a:solidFill>
              </a:rPr>
              <a:t>one</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largest</a:t>
            </a:r>
            <a:r>
              <a:rPr lang="ru-RU" sz="2800" b="1" dirty="0">
                <a:solidFill>
                  <a:srgbClr val="FFFF00"/>
                </a:solidFill>
              </a:rPr>
              <a:t> </a:t>
            </a:r>
            <a:r>
              <a:rPr lang="ru-RU" sz="2800" b="1" dirty="0" err="1">
                <a:solidFill>
                  <a:srgbClr val="FFFF00"/>
                </a:solidFill>
              </a:rPr>
              <a:t>wheels</a:t>
            </a:r>
            <a:r>
              <a:rPr lang="ru-RU" sz="2800" b="1" dirty="0">
                <a:solidFill>
                  <a:srgbClr val="FFFF00"/>
                </a:solidFill>
              </a:rPr>
              <a:t> </a:t>
            </a:r>
            <a:r>
              <a:rPr lang="ru-RU" sz="2800" b="1" dirty="0" err="1">
                <a:solidFill>
                  <a:srgbClr val="FFFF00"/>
                </a:solidFill>
              </a:rPr>
              <a:t>in</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world</a:t>
            </a:r>
            <a:r>
              <a:rPr lang="ru-RU" sz="2800" b="1" dirty="0">
                <a:solidFill>
                  <a:srgbClr val="FFFF00"/>
                </a:solidFill>
              </a:rPr>
              <a:t>. </a:t>
            </a:r>
            <a:r>
              <a:rPr lang="ru-RU" sz="2800" b="1" dirty="0" err="1">
                <a:solidFill>
                  <a:srgbClr val="FFFF00"/>
                </a:solidFill>
              </a:rPr>
              <a:t>It</a:t>
            </a:r>
            <a:r>
              <a:rPr lang="ru-RU" sz="2800" b="1" dirty="0">
                <a:solidFill>
                  <a:srgbClr val="FFFF00"/>
                </a:solidFill>
              </a:rPr>
              <a:t> </a:t>
            </a:r>
            <a:r>
              <a:rPr lang="ru-RU" sz="2800" b="1" dirty="0" err="1">
                <a:solidFill>
                  <a:srgbClr val="FFFF00"/>
                </a:solidFill>
              </a:rPr>
              <a:t>is</a:t>
            </a:r>
            <a:r>
              <a:rPr lang="ru-RU" sz="2800" b="1" dirty="0">
                <a:solidFill>
                  <a:srgbClr val="FFFF00"/>
                </a:solidFill>
              </a:rPr>
              <a:t> </a:t>
            </a:r>
            <a:r>
              <a:rPr lang="ru-RU" sz="2800" b="1" dirty="0" err="1">
                <a:solidFill>
                  <a:srgbClr val="FFFF00"/>
                </a:solidFill>
              </a:rPr>
              <a:t>located</a:t>
            </a:r>
            <a:r>
              <a:rPr lang="ru-RU" sz="2800" b="1" dirty="0">
                <a:solidFill>
                  <a:srgbClr val="FFFF00"/>
                </a:solidFill>
              </a:rPr>
              <a:t> </a:t>
            </a:r>
            <a:r>
              <a:rPr lang="ru-RU" sz="2800" b="1" dirty="0" err="1">
                <a:solidFill>
                  <a:srgbClr val="FFFF00"/>
                </a:solidFill>
              </a:rPr>
              <a:t>on</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south</a:t>
            </a:r>
            <a:r>
              <a:rPr lang="ru-RU" sz="2800" b="1" dirty="0">
                <a:solidFill>
                  <a:srgbClr val="FFFF00"/>
                </a:solidFill>
              </a:rPr>
              <a:t> </a:t>
            </a:r>
            <a:r>
              <a:rPr lang="ru-RU" sz="2800" b="1" dirty="0" err="1">
                <a:solidFill>
                  <a:srgbClr val="FFFF00"/>
                </a:solidFill>
              </a:rPr>
              <a:t>bank</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Thames</a:t>
            </a:r>
            <a:r>
              <a:rPr lang="ru-RU" sz="2800" b="1" dirty="0">
                <a:solidFill>
                  <a:srgbClr val="FFFF00"/>
                </a:solidFill>
              </a:rPr>
              <a:t>, </a:t>
            </a:r>
            <a:r>
              <a:rPr lang="ru-RU" sz="2800" b="1" dirty="0" err="1">
                <a:solidFill>
                  <a:srgbClr val="FFFF00"/>
                </a:solidFill>
              </a:rPr>
              <a:t>in</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Lambeth</a:t>
            </a:r>
            <a:r>
              <a:rPr lang="ru-RU" sz="2800" b="1" dirty="0">
                <a:solidFill>
                  <a:srgbClr val="FFFF00"/>
                </a:solidFill>
              </a:rPr>
              <a:t> </a:t>
            </a:r>
            <a:r>
              <a:rPr lang="ru-RU" sz="2800" b="1" dirty="0" err="1">
                <a:solidFill>
                  <a:srgbClr val="FFFF00"/>
                </a:solidFill>
              </a:rPr>
              <a:t>area</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project</a:t>
            </a:r>
            <a:r>
              <a:rPr lang="ru-RU" sz="2800" b="1" dirty="0">
                <a:solidFill>
                  <a:srgbClr val="FFFF00"/>
                </a:solidFill>
              </a:rPr>
              <a:t> </a:t>
            </a:r>
            <a:r>
              <a:rPr lang="ru-RU" sz="2800" b="1" dirty="0" err="1">
                <a:solidFill>
                  <a:srgbClr val="FFFF00"/>
                </a:solidFill>
              </a:rPr>
              <a:t>was</a:t>
            </a:r>
            <a:r>
              <a:rPr lang="ru-RU" sz="2800" b="1" dirty="0">
                <a:solidFill>
                  <a:srgbClr val="FFFF00"/>
                </a:solidFill>
              </a:rPr>
              <a:t> </a:t>
            </a:r>
            <a:r>
              <a:rPr lang="ru-RU" sz="2800" b="1" dirty="0" err="1">
                <a:solidFill>
                  <a:srgbClr val="FFFF00"/>
                </a:solidFill>
              </a:rPr>
              <a:t>implemented</a:t>
            </a:r>
            <a:r>
              <a:rPr lang="ru-RU" sz="2800" b="1" dirty="0">
                <a:solidFill>
                  <a:srgbClr val="FFFF00"/>
                </a:solidFill>
              </a:rPr>
              <a:t> </a:t>
            </a:r>
            <a:r>
              <a:rPr lang="ru-RU" sz="2800" b="1" dirty="0" err="1">
                <a:solidFill>
                  <a:srgbClr val="FFFF00"/>
                </a:solidFill>
              </a:rPr>
              <a:t>in</a:t>
            </a:r>
            <a:r>
              <a:rPr lang="ru-RU" sz="2800" b="1" dirty="0">
                <a:solidFill>
                  <a:srgbClr val="FFFF00"/>
                </a:solidFill>
              </a:rPr>
              <a:t> </a:t>
            </a:r>
            <a:r>
              <a:rPr lang="ru-RU" sz="2800" b="1" dirty="0" err="1">
                <a:solidFill>
                  <a:srgbClr val="FFFF00"/>
                </a:solidFill>
              </a:rPr>
              <a:t>practice</a:t>
            </a:r>
            <a:r>
              <a:rPr lang="ru-RU" sz="2800" b="1" dirty="0">
                <a:solidFill>
                  <a:srgbClr val="FFFF00"/>
                </a:solidFill>
              </a:rPr>
              <a:t> </a:t>
            </a:r>
            <a:r>
              <a:rPr lang="ru-RU" sz="2800" b="1" dirty="0" err="1">
                <a:solidFill>
                  <a:srgbClr val="FFFF00"/>
                </a:solidFill>
              </a:rPr>
              <a:t>for</a:t>
            </a:r>
            <a:r>
              <a:rPr lang="ru-RU" sz="2800" b="1" dirty="0">
                <a:solidFill>
                  <a:srgbClr val="FFFF00"/>
                </a:solidFill>
              </a:rPr>
              <a:t> </a:t>
            </a:r>
            <a:r>
              <a:rPr lang="ru-RU" sz="2800" b="1" dirty="0" err="1">
                <a:solidFill>
                  <a:srgbClr val="FFFF00"/>
                </a:solidFill>
              </a:rPr>
              <a:t>almost</a:t>
            </a:r>
            <a:r>
              <a:rPr lang="ru-RU" sz="2800" b="1" dirty="0">
                <a:solidFill>
                  <a:srgbClr val="FFFF00"/>
                </a:solidFill>
              </a:rPr>
              <a:t> </a:t>
            </a:r>
            <a:r>
              <a:rPr lang="ru-RU" sz="2800" b="1" dirty="0" err="1">
                <a:solidFill>
                  <a:srgbClr val="FFFF00"/>
                </a:solidFill>
              </a:rPr>
              <a:t>six</a:t>
            </a:r>
            <a:r>
              <a:rPr lang="ru-RU" sz="2800" b="1" dirty="0">
                <a:solidFill>
                  <a:srgbClr val="FFFF00"/>
                </a:solidFill>
              </a:rPr>
              <a:t> </a:t>
            </a:r>
            <a:r>
              <a:rPr lang="ru-RU" sz="2800" b="1" dirty="0" err="1">
                <a:solidFill>
                  <a:srgbClr val="FFFF00"/>
                </a:solidFill>
              </a:rPr>
              <a:t>years</a:t>
            </a:r>
            <a:r>
              <a:rPr lang="ru-RU" sz="2800" b="1" dirty="0">
                <a:solidFill>
                  <a:srgbClr val="FFFF00"/>
                </a:solidFill>
              </a:rPr>
              <a:t>. </a:t>
            </a:r>
            <a:r>
              <a:rPr lang="ru-RU" sz="2800" b="1" dirty="0" err="1">
                <a:solidFill>
                  <a:srgbClr val="FFFF00"/>
                </a:solidFill>
              </a:rPr>
              <a:t>Externally</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London</a:t>
            </a:r>
            <a:r>
              <a:rPr lang="ru-RU" sz="2800" b="1" dirty="0">
                <a:solidFill>
                  <a:srgbClr val="FFFF00"/>
                </a:solidFill>
              </a:rPr>
              <a:t> </a:t>
            </a:r>
            <a:r>
              <a:rPr lang="ru-RU" sz="2800" b="1" dirty="0" err="1">
                <a:solidFill>
                  <a:srgbClr val="FFFF00"/>
                </a:solidFill>
              </a:rPr>
              <a:t>Eye</a:t>
            </a:r>
            <a:r>
              <a:rPr lang="ru-RU" sz="2800" b="1" dirty="0">
                <a:solidFill>
                  <a:srgbClr val="FFFF00"/>
                </a:solidFill>
              </a:rPr>
              <a:t> </a:t>
            </a:r>
            <a:r>
              <a:rPr lang="ru-RU" sz="2800" b="1" dirty="0" err="1">
                <a:solidFill>
                  <a:srgbClr val="FFFF00"/>
                </a:solidFill>
              </a:rPr>
              <a:t>resembles</a:t>
            </a:r>
            <a:r>
              <a:rPr lang="ru-RU" sz="2800" b="1" dirty="0">
                <a:solidFill>
                  <a:srgbClr val="FFFF00"/>
                </a:solidFill>
              </a:rPr>
              <a:t> </a:t>
            </a:r>
            <a:r>
              <a:rPr lang="ru-RU" sz="2800" b="1" dirty="0" err="1">
                <a:solidFill>
                  <a:srgbClr val="FFFF00"/>
                </a:solidFill>
              </a:rPr>
              <a:t>a</a:t>
            </a:r>
            <a:r>
              <a:rPr lang="ru-RU" sz="2800" b="1" dirty="0">
                <a:solidFill>
                  <a:srgbClr val="FFFF00"/>
                </a:solidFill>
              </a:rPr>
              <a:t> </a:t>
            </a:r>
            <a:r>
              <a:rPr lang="ru-RU" sz="2800" b="1" dirty="0" err="1">
                <a:solidFill>
                  <a:srgbClr val="FFFF00"/>
                </a:solidFill>
              </a:rPr>
              <a:t>bicycle</a:t>
            </a:r>
            <a:r>
              <a:rPr lang="ru-RU" sz="2800" b="1" dirty="0">
                <a:solidFill>
                  <a:srgbClr val="FFFF00"/>
                </a:solidFill>
              </a:rPr>
              <a:t> </a:t>
            </a:r>
            <a:r>
              <a:rPr lang="ru-RU" sz="2800" b="1" dirty="0" err="1">
                <a:solidFill>
                  <a:srgbClr val="FFFF00"/>
                </a:solidFill>
              </a:rPr>
              <a:t>wheel</a:t>
            </a:r>
            <a:r>
              <a:rPr lang="ru-RU" sz="2800" b="1" dirty="0">
                <a:solidFill>
                  <a:srgbClr val="FFFF00"/>
                </a:solidFill>
              </a:rPr>
              <a:t>. </a:t>
            </a:r>
            <a:r>
              <a:rPr lang="ru-RU" sz="2800" b="1" dirty="0" err="1">
                <a:solidFill>
                  <a:srgbClr val="FFFF00"/>
                </a:solidFill>
              </a:rPr>
              <a:t>At</a:t>
            </a:r>
            <a:r>
              <a:rPr lang="ru-RU" sz="2800" b="1" dirty="0">
                <a:solidFill>
                  <a:srgbClr val="FFFF00"/>
                </a:solidFill>
              </a:rPr>
              <a:t> </a:t>
            </a:r>
            <a:r>
              <a:rPr lang="ru-RU" sz="2800" b="1" dirty="0" err="1">
                <a:solidFill>
                  <a:srgbClr val="FFFF00"/>
                </a:solidFill>
              </a:rPr>
              <a:t>night</a:t>
            </a:r>
            <a:r>
              <a:rPr lang="ru-RU" sz="2800" b="1" dirty="0">
                <a:solidFill>
                  <a:srgbClr val="FFFF00"/>
                </a:solidFill>
              </a:rPr>
              <a:t>, </a:t>
            </a:r>
            <a:r>
              <a:rPr lang="ru-RU" sz="2800" b="1" dirty="0" err="1">
                <a:solidFill>
                  <a:srgbClr val="FFFF00"/>
                </a:solidFill>
              </a:rPr>
              <a:t>it</a:t>
            </a:r>
            <a:r>
              <a:rPr lang="ru-RU" sz="2800" b="1" dirty="0">
                <a:solidFill>
                  <a:srgbClr val="FFFF00"/>
                </a:solidFill>
              </a:rPr>
              <a:t> </a:t>
            </a:r>
            <a:r>
              <a:rPr lang="ru-RU" sz="2800" b="1" dirty="0" err="1">
                <a:solidFill>
                  <a:srgbClr val="FFFF00"/>
                </a:solidFill>
              </a:rPr>
              <a:t>can</a:t>
            </a:r>
            <a:r>
              <a:rPr lang="ru-RU" sz="2800" b="1" dirty="0">
                <a:solidFill>
                  <a:srgbClr val="FFFF00"/>
                </a:solidFill>
              </a:rPr>
              <a:t> </a:t>
            </a:r>
            <a:r>
              <a:rPr lang="ru-RU" sz="2800" b="1" dirty="0" err="1">
                <a:solidFill>
                  <a:srgbClr val="FFFF00"/>
                </a:solidFill>
              </a:rPr>
              <a:t>be</a:t>
            </a:r>
            <a:r>
              <a:rPr lang="ru-RU" sz="2800" b="1" dirty="0">
                <a:solidFill>
                  <a:srgbClr val="FFFF00"/>
                </a:solidFill>
              </a:rPr>
              <a:t> </a:t>
            </a:r>
            <a:r>
              <a:rPr lang="ru-RU" sz="2800" b="1" dirty="0" err="1">
                <a:solidFill>
                  <a:srgbClr val="FFFF00"/>
                </a:solidFill>
              </a:rPr>
              <a:t>seen</a:t>
            </a:r>
            <a:r>
              <a:rPr lang="ru-RU" sz="2800" b="1" dirty="0">
                <a:solidFill>
                  <a:srgbClr val="FFFF00"/>
                </a:solidFill>
              </a:rPr>
              <a:t> </a:t>
            </a:r>
            <a:r>
              <a:rPr lang="ru-RU" sz="2800" b="1" dirty="0" err="1">
                <a:solidFill>
                  <a:srgbClr val="FFFF00"/>
                </a:solidFill>
              </a:rPr>
              <a:t>from</a:t>
            </a:r>
            <a:r>
              <a:rPr lang="ru-RU" sz="2800" b="1" dirty="0">
                <a:solidFill>
                  <a:srgbClr val="FFFF00"/>
                </a:solidFill>
              </a:rPr>
              <a:t> </a:t>
            </a:r>
            <a:r>
              <a:rPr lang="ru-RU" sz="2800" b="1" dirty="0" err="1">
                <a:solidFill>
                  <a:srgbClr val="FFFF00"/>
                </a:solidFill>
              </a:rPr>
              <a:t>afar</a:t>
            </a:r>
            <a:r>
              <a:rPr lang="ru-RU" sz="2800" b="1" dirty="0">
                <a:solidFill>
                  <a:srgbClr val="FFFF00"/>
                </a:solidFill>
              </a:rPr>
              <a:t> </a:t>
            </a:r>
            <a:r>
              <a:rPr lang="ru-RU" sz="2800" b="1" dirty="0" err="1">
                <a:solidFill>
                  <a:srgbClr val="FFFF00"/>
                </a:solidFill>
              </a:rPr>
              <a:t>thanks</a:t>
            </a:r>
            <a:r>
              <a:rPr lang="ru-RU" sz="2800" b="1" dirty="0">
                <a:solidFill>
                  <a:srgbClr val="FFFF00"/>
                </a:solidFill>
              </a:rPr>
              <a:t> </a:t>
            </a:r>
            <a:r>
              <a:rPr lang="ru-RU" sz="2800" b="1" dirty="0" err="1">
                <a:solidFill>
                  <a:srgbClr val="FFFF00"/>
                </a:solidFill>
              </a:rPr>
              <a:t>to</a:t>
            </a:r>
            <a:r>
              <a:rPr lang="ru-RU" sz="2800" b="1" dirty="0">
                <a:solidFill>
                  <a:srgbClr val="FFFF00"/>
                </a:solidFill>
              </a:rPr>
              <a:t> LED </a:t>
            </a:r>
            <a:r>
              <a:rPr lang="ru-RU" sz="2800" b="1" dirty="0" err="1">
                <a:solidFill>
                  <a:srgbClr val="FFFF00"/>
                </a:solidFill>
              </a:rPr>
              <a:t>backlighting</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height</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construction</a:t>
            </a:r>
            <a:r>
              <a:rPr lang="ru-RU" sz="2800" b="1" dirty="0">
                <a:solidFill>
                  <a:srgbClr val="FFFF00"/>
                </a:solidFill>
              </a:rPr>
              <a:t> </a:t>
            </a:r>
            <a:r>
              <a:rPr lang="ru-RU" sz="2800" b="1" dirty="0" err="1">
                <a:solidFill>
                  <a:srgbClr val="FFFF00"/>
                </a:solidFill>
              </a:rPr>
              <a:t>is</a:t>
            </a:r>
            <a:r>
              <a:rPr lang="ru-RU" sz="2800" b="1" dirty="0">
                <a:solidFill>
                  <a:srgbClr val="FFFF00"/>
                </a:solidFill>
              </a:rPr>
              <a:t> 135 </a:t>
            </a:r>
            <a:r>
              <a:rPr lang="ru-RU" sz="2800" b="1" dirty="0" err="1">
                <a:solidFill>
                  <a:srgbClr val="FFFF00"/>
                </a:solidFill>
              </a:rPr>
              <a:t>meters</a:t>
            </a:r>
            <a:r>
              <a:rPr lang="ru-RU" sz="2800" b="1" dirty="0">
                <a:solidFill>
                  <a:srgbClr val="FFFF00"/>
                </a:solidFill>
              </a:rPr>
              <a:t> (</a:t>
            </a:r>
            <a:r>
              <a:rPr lang="ru-RU" sz="2800" b="1" dirty="0" err="1">
                <a:solidFill>
                  <a:srgbClr val="FFFF00"/>
                </a:solidFill>
              </a:rPr>
              <a:t>this</a:t>
            </a:r>
            <a:r>
              <a:rPr lang="ru-RU" sz="2800" b="1" dirty="0">
                <a:solidFill>
                  <a:srgbClr val="FFFF00"/>
                </a:solidFill>
              </a:rPr>
              <a:t> </a:t>
            </a:r>
            <a:r>
              <a:rPr lang="ru-RU" sz="2800" b="1" dirty="0" err="1">
                <a:solidFill>
                  <a:srgbClr val="FFFF00"/>
                </a:solidFill>
              </a:rPr>
              <a:t>is</a:t>
            </a:r>
            <a:r>
              <a:rPr lang="ru-RU" sz="2800" b="1" dirty="0">
                <a:solidFill>
                  <a:srgbClr val="FFFF00"/>
                </a:solidFill>
              </a:rPr>
              <a:t> </a:t>
            </a:r>
            <a:r>
              <a:rPr lang="ru-RU" sz="2800" b="1" dirty="0" err="1">
                <a:solidFill>
                  <a:srgbClr val="FFFF00"/>
                </a:solidFill>
              </a:rPr>
              <a:t>approximately</a:t>
            </a:r>
            <a:r>
              <a:rPr lang="ru-RU" sz="2800" b="1" dirty="0">
                <a:solidFill>
                  <a:srgbClr val="FFFF00"/>
                </a:solidFill>
              </a:rPr>
              <a:t> 45 </a:t>
            </a:r>
            <a:r>
              <a:rPr lang="ru-RU" sz="2800" b="1" dirty="0" err="1">
                <a:solidFill>
                  <a:srgbClr val="FFFF00"/>
                </a:solidFill>
              </a:rPr>
              <a:t>floors</a:t>
            </a:r>
            <a:r>
              <a:rPr lang="ru-RU" sz="2800" b="1" dirty="0">
                <a:solidFill>
                  <a:srgbClr val="FFFF00"/>
                </a:solidFill>
              </a:rPr>
              <a:t>). </a:t>
            </a:r>
            <a:r>
              <a:rPr lang="ru-RU" sz="2800" b="1" dirty="0" err="1">
                <a:solidFill>
                  <a:srgbClr val="FFFF00"/>
                </a:solidFill>
              </a:rPr>
              <a:t>If</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wheel</a:t>
            </a:r>
            <a:r>
              <a:rPr lang="ru-RU" sz="2800" b="1" dirty="0">
                <a:solidFill>
                  <a:srgbClr val="FFFF00"/>
                </a:solidFill>
              </a:rPr>
              <a:t> </a:t>
            </a:r>
            <a:r>
              <a:rPr lang="ru-RU" sz="2800" b="1" dirty="0" err="1">
                <a:solidFill>
                  <a:srgbClr val="FFFF00"/>
                </a:solidFill>
              </a:rPr>
              <a:t>is</a:t>
            </a:r>
            <a:r>
              <a:rPr lang="ru-RU" sz="2800" b="1" dirty="0">
                <a:solidFill>
                  <a:srgbClr val="FFFF00"/>
                </a:solidFill>
              </a:rPr>
              <a:t> </a:t>
            </a:r>
            <a:r>
              <a:rPr lang="ru-RU" sz="2800" b="1" dirty="0" err="1">
                <a:solidFill>
                  <a:srgbClr val="FFFF00"/>
                </a:solidFill>
              </a:rPr>
              <a:t>unwound</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length</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rim</a:t>
            </a:r>
            <a:r>
              <a:rPr lang="ru-RU" sz="2800" b="1" dirty="0">
                <a:solidFill>
                  <a:srgbClr val="FFFF00"/>
                </a:solidFill>
              </a:rPr>
              <a:t> </a:t>
            </a:r>
            <a:r>
              <a:rPr lang="ru-RU" sz="2800" b="1" dirty="0" err="1">
                <a:solidFill>
                  <a:srgbClr val="FFFF00"/>
                </a:solidFill>
              </a:rPr>
              <a:t>will</a:t>
            </a:r>
            <a:r>
              <a:rPr lang="ru-RU" sz="2800" b="1" dirty="0">
                <a:solidFill>
                  <a:srgbClr val="FFFF00"/>
                </a:solidFill>
              </a:rPr>
              <a:t> </a:t>
            </a:r>
            <a:r>
              <a:rPr lang="ru-RU" sz="2800" b="1" dirty="0" err="1">
                <a:solidFill>
                  <a:srgbClr val="FFFF00"/>
                </a:solidFill>
              </a:rPr>
              <a:t>be</a:t>
            </a:r>
            <a:r>
              <a:rPr lang="ru-RU" sz="2800" b="1" dirty="0">
                <a:solidFill>
                  <a:srgbClr val="FFFF00"/>
                </a:solidFill>
              </a:rPr>
              <a:t> 424 </a:t>
            </a:r>
            <a:r>
              <a:rPr lang="ru-RU" sz="3200" dirty="0" err="1"/>
              <a:t>meters</a:t>
            </a:r>
            <a:r>
              <a:rPr lang="ru-RU" sz="3200" dirty="0"/>
              <a:t>.</a:t>
            </a:r>
          </a:p>
        </p:txBody>
      </p:sp>
      <p:sp>
        <p:nvSpPr>
          <p:cNvPr id="3" name="Текст 2"/>
          <p:cNvSpPr txBox="1">
            <a:spLocks noGrp="1"/>
          </p:cNvSpPr>
          <p:nvPr>
            <p:ph type="body" idx="4294967295"/>
          </p:nvPr>
        </p:nvSpPr>
        <p:spPr/>
        <p:txBody>
          <a:bodyPr/>
          <a:lstStyle/>
          <a:p>
            <a:endParaRPr lang="ru-RU" dirty="0"/>
          </a:p>
        </p:txBody>
      </p:sp>
      <p:pic>
        <p:nvPicPr>
          <p:cNvPr id="4" name="Рисунок 3"/>
          <p:cNvPicPr>
            <a:picLocks noChangeAspect="1"/>
          </p:cNvPicPr>
          <p:nvPr/>
        </p:nvPicPr>
        <p:blipFill>
          <a:blip r:embed="rId3">
            <a:lum bright="-50000"/>
            <a:alphaModFix/>
          </a:blip>
          <a:srcRect/>
          <a:stretch>
            <a:fillRect/>
          </a:stretch>
        </p:blipFill>
        <p:spPr>
          <a:xfrm>
            <a:off x="648000" y="4883760"/>
            <a:ext cx="4536000" cy="253224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p:txBody>
          <a:bodyPr/>
          <a:lstStyle/>
          <a:p>
            <a:endParaRPr lang="ru-RU"/>
          </a:p>
        </p:txBody>
      </p:sp>
      <p:sp>
        <p:nvSpPr>
          <p:cNvPr id="3" name="Текст 2"/>
          <p:cNvSpPr txBox="1">
            <a:spLocks noGrp="1"/>
          </p:cNvSpPr>
          <p:nvPr>
            <p:ph type="body" idx="4294967295"/>
          </p:nvPr>
        </p:nvSpPr>
        <p:spPr>
          <a:xfrm>
            <a:off x="360" y="79560"/>
            <a:ext cx="9071640" cy="4384440"/>
          </a:xfrm>
        </p:spPr>
        <p:txBody>
          <a:bodyPr/>
          <a:lstStyle/>
          <a:p>
            <a:pPr lvl="0">
              <a:buSzPct val="45000"/>
              <a:buFont typeface="StarSymbol"/>
              <a:buChar char="●"/>
            </a:pPr>
            <a:r>
              <a:rPr lang="ru-RU" sz="2800" b="1" dirty="0" err="1">
                <a:solidFill>
                  <a:srgbClr val="FFFF00"/>
                </a:solidFill>
              </a:rPr>
              <a:t>Nearly</a:t>
            </a:r>
            <a:r>
              <a:rPr lang="ru-RU" sz="2800" b="1" dirty="0">
                <a:solidFill>
                  <a:srgbClr val="FFFF00"/>
                </a:solidFill>
              </a:rPr>
              <a:t> 2,000 </a:t>
            </a:r>
            <a:r>
              <a:rPr lang="ru-RU" sz="2800" b="1" dirty="0" err="1">
                <a:solidFill>
                  <a:srgbClr val="FFFF00"/>
                </a:solidFill>
              </a:rPr>
              <a:t>years</a:t>
            </a:r>
            <a:r>
              <a:rPr lang="ru-RU" sz="2800" b="1" dirty="0">
                <a:solidFill>
                  <a:srgbClr val="FFFF00"/>
                </a:solidFill>
              </a:rPr>
              <a:t> </a:t>
            </a:r>
            <a:r>
              <a:rPr lang="ru-RU" sz="2800" b="1" dirty="0" err="1">
                <a:solidFill>
                  <a:srgbClr val="FFFF00"/>
                </a:solidFill>
              </a:rPr>
              <a:t>ago</a:t>
            </a:r>
            <a:r>
              <a:rPr lang="ru-RU" sz="2800" b="1" dirty="0">
                <a:solidFill>
                  <a:srgbClr val="FFFF00"/>
                </a:solidFill>
              </a:rPr>
              <a:t>:</a:t>
            </a:r>
          </a:p>
          <a:p>
            <a:pPr lvl="0">
              <a:buSzPct val="45000"/>
              <a:buFont typeface="StarSymbol"/>
              <a:buChar char="●"/>
            </a:pPr>
            <a:r>
              <a:rPr lang="ru-RU" sz="2800" b="1" dirty="0" err="1">
                <a:solidFill>
                  <a:srgbClr val="FFFF00"/>
                </a:solidFill>
              </a:rPr>
              <a:t>The</a:t>
            </a:r>
            <a:r>
              <a:rPr lang="ru-RU" sz="2800" b="1" dirty="0">
                <a:solidFill>
                  <a:srgbClr val="FFFF00"/>
                </a:solidFill>
              </a:rPr>
              <a:t> </a:t>
            </a:r>
            <a:r>
              <a:rPr lang="ru-RU" sz="2800" b="1" dirty="0" err="1">
                <a:solidFill>
                  <a:srgbClr val="FFFF00"/>
                </a:solidFill>
              </a:rPr>
              <a:t>Romans</a:t>
            </a:r>
            <a:r>
              <a:rPr lang="ru-RU" sz="2800" b="1" dirty="0">
                <a:solidFill>
                  <a:srgbClr val="FFFF00"/>
                </a:solidFill>
              </a:rPr>
              <a:t> </a:t>
            </a:r>
            <a:r>
              <a:rPr lang="ru-RU" sz="2800" b="1" dirty="0" err="1">
                <a:solidFill>
                  <a:srgbClr val="FFFF00"/>
                </a:solidFill>
              </a:rPr>
              <a:t>invaded</a:t>
            </a:r>
            <a:r>
              <a:rPr lang="ru-RU" sz="2800" b="1" dirty="0">
                <a:solidFill>
                  <a:srgbClr val="FFFF00"/>
                </a:solidFill>
              </a:rPr>
              <a:t> </a:t>
            </a:r>
            <a:r>
              <a:rPr lang="ru-RU" sz="2800" b="1" dirty="0" err="1">
                <a:solidFill>
                  <a:srgbClr val="FFFF00"/>
                </a:solidFill>
              </a:rPr>
              <a:t>Britain</a:t>
            </a:r>
            <a:r>
              <a:rPr lang="ru-RU" sz="2800" b="1" dirty="0">
                <a:solidFill>
                  <a:srgbClr val="FFFF00"/>
                </a:solidFill>
              </a:rPr>
              <a:t>. </a:t>
            </a:r>
            <a:r>
              <a:rPr lang="ru-RU" sz="2800" b="1" dirty="0" err="1">
                <a:solidFill>
                  <a:srgbClr val="FFFF00"/>
                </a:solidFill>
              </a:rPr>
              <a:t>They</a:t>
            </a:r>
            <a:r>
              <a:rPr lang="ru-RU" sz="2800" b="1" dirty="0">
                <a:solidFill>
                  <a:srgbClr val="FFFF00"/>
                </a:solidFill>
              </a:rPr>
              <a:t> </a:t>
            </a:r>
            <a:r>
              <a:rPr lang="ru-RU" sz="2800" b="1" dirty="0" err="1">
                <a:solidFill>
                  <a:srgbClr val="FFFF00"/>
                </a:solidFill>
              </a:rPr>
              <a:t>founded</a:t>
            </a:r>
            <a:r>
              <a:rPr lang="ru-RU" sz="2800" b="1" dirty="0">
                <a:solidFill>
                  <a:srgbClr val="FFFF00"/>
                </a:solidFill>
              </a:rPr>
              <a:t> </a:t>
            </a:r>
            <a:r>
              <a:rPr lang="ru-RU" sz="2800" b="1" dirty="0" err="1">
                <a:solidFill>
                  <a:srgbClr val="FFFF00"/>
                </a:solidFill>
              </a:rPr>
              <a:t>a</a:t>
            </a:r>
            <a:r>
              <a:rPr lang="ru-RU" sz="2800" b="1" dirty="0">
                <a:solidFill>
                  <a:srgbClr val="FFFF00"/>
                </a:solidFill>
              </a:rPr>
              <a:t> </a:t>
            </a:r>
            <a:r>
              <a:rPr lang="ru-RU" sz="2800" b="1" dirty="0" err="1">
                <a:solidFill>
                  <a:srgbClr val="FFFF00"/>
                </a:solidFill>
              </a:rPr>
              <a:t>Cetlic</a:t>
            </a:r>
            <a:r>
              <a:rPr lang="ru-RU" sz="2800" b="1" dirty="0">
                <a:solidFill>
                  <a:srgbClr val="FFFF00"/>
                </a:solidFill>
              </a:rPr>
              <a:t> </a:t>
            </a:r>
            <a:r>
              <a:rPr lang="ru-RU" sz="2800" b="1" dirty="0" err="1">
                <a:solidFill>
                  <a:srgbClr val="FFFF00"/>
                </a:solidFill>
              </a:rPr>
              <a:t>settlement</a:t>
            </a:r>
            <a:r>
              <a:rPr lang="ru-RU" sz="2800" b="1" dirty="0">
                <a:solidFill>
                  <a:srgbClr val="FFFF00"/>
                </a:solidFill>
              </a:rPr>
              <a:t> </a:t>
            </a:r>
            <a:r>
              <a:rPr lang="ru-RU" sz="2800" b="1" dirty="0" err="1">
                <a:solidFill>
                  <a:srgbClr val="FFFF00"/>
                </a:solidFill>
              </a:rPr>
              <a:t>then</a:t>
            </a:r>
            <a:r>
              <a:rPr lang="ru-RU" sz="2800" b="1" dirty="0">
                <a:solidFill>
                  <a:srgbClr val="FFFF00"/>
                </a:solidFill>
              </a:rPr>
              <a:t> </a:t>
            </a:r>
            <a:r>
              <a:rPr lang="ru-RU" sz="2800" b="1" dirty="0" err="1">
                <a:solidFill>
                  <a:srgbClr val="FFFF00"/>
                </a:solidFill>
              </a:rPr>
              <a:t>known</a:t>
            </a:r>
            <a:r>
              <a:rPr lang="ru-RU" sz="2800" b="1" dirty="0">
                <a:solidFill>
                  <a:srgbClr val="FFFF00"/>
                </a:solidFill>
              </a:rPr>
              <a:t> </a:t>
            </a:r>
            <a:r>
              <a:rPr lang="ru-RU" sz="2800" b="1" dirty="0" err="1">
                <a:solidFill>
                  <a:srgbClr val="FFFF00"/>
                </a:solidFill>
              </a:rPr>
              <a:t>as</a:t>
            </a:r>
            <a:r>
              <a:rPr lang="ru-RU" sz="2800" b="1" dirty="0">
                <a:solidFill>
                  <a:srgbClr val="FFFF00"/>
                </a:solidFill>
              </a:rPr>
              <a:t> </a:t>
            </a:r>
            <a:r>
              <a:rPr lang="ru-RU" sz="2800" b="1" dirty="0" err="1">
                <a:solidFill>
                  <a:srgbClr val="FFFF00"/>
                </a:solidFill>
              </a:rPr>
              <a:t>Londinium</a:t>
            </a:r>
            <a:r>
              <a:rPr lang="ru-RU" sz="2800" b="1" dirty="0">
                <a:solidFill>
                  <a:srgbClr val="FFFF00"/>
                </a:solidFill>
              </a:rPr>
              <a:t> </a:t>
            </a:r>
            <a:r>
              <a:rPr lang="ru-RU" sz="2800" b="1" dirty="0" err="1">
                <a:solidFill>
                  <a:srgbClr val="FFFF00"/>
                </a:solidFill>
              </a:rPr>
              <a:t>and</a:t>
            </a:r>
            <a:r>
              <a:rPr lang="ru-RU" sz="2800" b="1" dirty="0">
                <a:solidFill>
                  <a:srgbClr val="FFFF00"/>
                </a:solidFill>
              </a:rPr>
              <a:t> </a:t>
            </a:r>
            <a:r>
              <a:rPr lang="ru-RU" sz="2800" b="1" dirty="0" err="1">
                <a:solidFill>
                  <a:srgbClr val="FFFF00"/>
                </a:solidFill>
              </a:rPr>
              <a:t>later</a:t>
            </a:r>
            <a:r>
              <a:rPr lang="ru-RU" sz="2800" b="1" dirty="0">
                <a:solidFill>
                  <a:srgbClr val="FFFF00"/>
                </a:solidFill>
              </a:rPr>
              <a:t> </a:t>
            </a:r>
            <a:r>
              <a:rPr lang="ru-RU" sz="2800" b="1" dirty="0" err="1">
                <a:solidFill>
                  <a:srgbClr val="FFFF00"/>
                </a:solidFill>
              </a:rPr>
              <a:t>they</a:t>
            </a:r>
            <a:r>
              <a:rPr lang="ru-RU" sz="2800" b="1" dirty="0">
                <a:solidFill>
                  <a:srgbClr val="FFFF00"/>
                </a:solidFill>
              </a:rPr>
              <a:t> </a:t>
            </a:r>
            <a:r>
              <a:rPr lang="ru-RU" sz="2800" b="1" dirty="0" err="1">
                <a:solidFill>
                  <a:srgbClr val="FFFF00"/>
                </a:solidFill>
              </a:rPr>
              <a:t>had</a:t>
            </a:r>
            <a:r>
              <a:rPr lang="ru-RU" sz="2800" b="1" dirty="0">
                <a:solidFill>
                  <a:srgbClr val="FFFF00"/>
                </a:solidFill>
              </a:rPr>
              <a:t> </a:t>
            </a:r>
            <a:r>
              <a:rPr lang="ru-RU" sz="2800" b="1" dirty="0" err="1">
                <a:solidFill>
                  <a:srgbClr val="FFFF00"/>
                </a:solidFill>
              </a:rPr>
              <a:t>turned</a:t>
            </a:r>
            <a:r>
              <a:rPr lang="ru-RU" sz="2800" b="1" dirty="0">
                <a:solidFill>
                  <a:srgbClr val="FFFF00"/>
                </a:solidFill>
              </a:rPr>
              <a:t> </a:t>
            </a:r>
            <a:r>
              <a:rPr lang="ru-RU" sz="2800" b="1" dirty="0" err="1">
                <a:solidFill>
                  <a:srgbClr val="FFFF00"/>
                </a:solidFill>
              </a:rPr>
              <a:t>it</a:t>
            </a:r>
            <a:r>
              <a:rPr lang="ru-RU" sz="2800" b="1" dirty="0">
                <a:solidFill>
                  <a:srgbClr val="FFFF00"/>
                </a:solidFill>
              </a:rPr>
              <a:t> </a:t>
            </a:r>
            <a:r>
              <a:rPr lang="ru-RU" sz="2800" b="1" dirty="0" err="1">
                <a:solidFill>
                  <a:srgbClr val="FFFF00"/>
                </a:solidFill>
              </a:rPr>
              <a:t>into</a:t>
            </a:r>
            <a:r>
              <a:rPr lang="ru-RU" sz="2800" b="1" dirty="0">
                <a:solidFill>
                  <a:srgbClr val="FFFF00"/>
                </a:solidFill>
              </a:rPr>
              <a:t> </a:t>
            </a:r>
            <a:r>
              <a:rPr lang="ru-RU" sz="2800" b="1" dirty="0" err="1">
                <a:solidFill>
                  <a:srgbClr val="FFFF00"/>
                </a:solidFill>
              </a:rPr>
              <a:t>a</a:t>
            </a:r>
            <a:r>
              <a:rPr lang="ru-RU" sz="2800" b="1" dirty="0">
                <a:solidFill>
                  <a:srgbClr val="FFFF00"/>
                </a:solidFill>
              </a:rPr>
              <a:t> </a:t>
            </a:r>
            <a:r>
              <a:rPr lang="ru-RU" sz="2800" b="1" dirty="0" err="1">
                <a:solidFill>
                  <a:srgbClr val="FFFF00"/>
                </a:solidFill>
              </a:rPr>
              <a:t>large</a:t>
            </a:r>
            <a:r>
              <a:rPr lang="ru-RU" sz="2800" b="1" dirty="0">
                <a:solidFill>
                  <a:srgbClr val="FFFF00"/>
                </a:solidFill>
              </a:rPr>
              <a:t> </a:t>
            </a:r>
            <a:r>
              <a:rPr lang="ru-RU" sz="2800" b="1" dirty="0" err="1">
                <a:solidFill>
                  <a:srgbClr val="FFFF00"/>
                </a:solidFill>
              </a:rPr>
              <a:t>port</a:t>
            </a:r>
            <a:r>
              <a:rPr lang="ru-RU" sz="2800" b="1" dirty="0">
                <a:solidFill>
                  <a:srgbClr val="FFFF00"/>
                </a:solidFill>
              </a:rPr>
              <a:t> </a:t>
            </a:r>
            <a:r>
              <a:rPr lang="ru-RU" sz="2800" b="1" dirty="0" err="1">
                <a:solidFill>
                  <a:srgbClr val="FFFF00"/>
                </a:solidFill>
              </a:rPr>
              <a:t>and</a:t>
            </a:r>
            <a:r>
              <a:rPr lang="ru-RU" sz="2800" b="1" dirty="0">
                <a:solidFill>
                  <a:srgbClr val="FFFF00"/>
                </a:solidFill>
              </a:rPr>
              <a:t> </a:t>
            </a:r>
            <a:r>
              <a:rPr lang="ru-RU" sz="2800" b="1" dirty="0" err="1">
                <a:solidFill>
                  <a:srgbClr val="FFFF00"/>
                </a:solidFill>
              </a:rPr>
              <a:t>important</a:t>
            </a:r>
            <a:r>
              <a:rPr lang="ru-RU" sz="2800" b="1" dirty="0">
                <a:solidFill>
                  <a:srgbClr val="FFFF00"/>
                </a:solidFill>
              </a:rPr>
              <a:t> </a:t>
            </a:r>
            <a:r>
              <a:rPr lang="ru-RU" sz="2800" b="1" dirty="0" err="1">
                <a:solidFill>
                  <a:srgbClr val="FFFF00"/>
                </a:solidFill>
              </a:rPr>
              <a:t>trading</a:t>
            </a:r>
            <a:r>
              <a:rPr lang="ru-RU" sz="2800" b="1" dirty="0">
                <a:solidFill>
                  <a:srgbClr val="FFFF00"/>
                </a:solidFill>
              </a:rPr>
              <a:t> </a:t>
            </a:r>
            <a:r>
              <a:rPr lang="ru-RU" sz="2800" b="1" dirty="0" err="1">
                <a:solidFill>
                  <a:srgbClr val="FFFF00"/>
                </a:solidFill>
              </a:rPr>
              <a:t>centre</a:t>
            </a:r>
            <a:r>
              <a:rPr lang="ru-RU" sz="2800" b="1" dirty="0">
                <a:solidFill>
                  <a:srgbClr val="FFFF00"/>
                </a:solidFill>
              </a:rPr>
              <a:t> </a:t>
            </a:r>
            <a:r>
              <a:rPr lang="ru-RU" sz="2800" b="1" dirty="0" err="1">
                <a:solidFill>
                  <a:srgbClr val="FFFF00"/>
                </a:solidFill>
              </a:rPr>
              <a:t>with</a:t>
            </a:r>
            <a:r>
              <a:rPr lang="ru-RU" sz="2800" b="1" dirty="0">
                <a:solidFill>
                  <a:srgbClr val="FFFF00"/>
                </a:solidFill>
              </a:rPr>
              <a:t> </a:t>
            </a:r>
            <a:r>
              <a:rPr lang="ru-RU" sz="2800" b="1" dirty="0" err="1">
                <a:solidFill>
                  <a:srgbClr val="FFFF00"/>
                </a:solidFill>
              </a:rPr>
              <a:t>a</a:t>
            </a:r>
            <a:r>
              <a:rPr lang="ru-RU" sz="2800" b="1" dirty="0">
                <a:solidFill>
                  <a:srgbClr val="FFFF00"/>
                </a:solidFill>
              </a:rPr>
              <a:t> </a:t>
            </a:r>
            <a:r>
              <a:rPr lang="ru-RU" sz="2800" b="1" dirty="0" err="1">
                <a:solidFill>
                  <a:srgbClr val="FFFF00"/>
                </a:solidFill>
              </a:rPr>
              <a:t>long</a:t>
            </a:r>
            <a:r>
              <a:rPr lang="ru-RU" sz="2800" b="1" dirty="0">
                <a:solidFill>
                  <a:srgbClr val="FFFF00"/>
                </a:solidFill>
              </a:rPr>
              <a:t> </a:t>
            </a:r>
            <a:r>
              <a:rPr lang="ru-RU" sz="2800" b="1" dirty="0" err="1">
                <a:solidFill>
                  <a:srgbClr val="FFFF00"/>
                </a:solidFill>
              </a:rPr>
              <a:t>wall</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stone</a:t>
            </a:r>
            <a:r>
              <a:rPr lang="ru-RU" sz="2800" b="1" dirty="0">
                <a:solidFill>
                  <a:srgbClr val="FFFF00"/>
                </a:solidFill>
              </a:rPr>
              <a:t> </a:t>
            </a:r>
            <a:r>
              <a:rPr lang="ru-RU" sz="2800" b="1" dirty="0" err="1">
                <a:solidFill>
                  <a:srgbClr val="FFFF00"/>
                </a:solidFill>
              </a:rPr>
              <a:t>and</a:t>
            </a:r>
            <a:r>
              <a:rPr lang="ru-RU" sz="2800" b="1" dirty="0">
                <a:solidFill>
                  <a:srgbClr val="FFFF00"/>
                </a:solidFill>
              </a:rPr>
              <a:t> </a:t>
            </a:r>
            <a:r>
              <a:rPr lang="ru-RU" sz="2800" b="1" dirty="0" err="1">
                <a:solidFill>
                  <a:srgbClr val="FFFF00"/>
                </a:solidFill>
              </a:rPr>
              <a:t>brick.There</a:t>
            </a:r>
            <a:r>
              <a:rPr lang="ru-RU" sz="2800" b="1" dirty="0">
                <a:solidFill>
                  <a:srgbClr val="FFFF00"/>
                </a:solidFill>
              </a:rPr>
              <a:t> </a:t>
            </a:r>
            <a:r>
              <a:rPr lang="ru-RU" sz="2800" b="1" dirty="0" err="1">
                <a:solidFill>
                  <a:srgbClr val="FFFF00"/>
                </a:solidFill>
              </a:rPr>
              <a:t>has</a:t>
            </a:r>
            <a:r>
              <a:rPr lang="ru-RU" sz="2800" b="1" dirty="0">
                <a:solidFill>
                  <a:srgbClr val="FFFF00"/>
                </a:solidFill>
              </a:rPr>
              <a:t> </a:t>
            </a:r>
            <a:r>
              <a:rPr lang="ru-RU" sz="2800" b="1" dirty="0" err="1">
                <a:solidFill>
                  <a:srgbClr val="FFFF00"/>
                </a:solidFill>
              </a:rPr>
              <a:t>been</a:t>
            </a:r>
            <a:r>
              <a:rPr lang="ru-RU" sz="2800" b="1" dirty="0">
                <a:solidFill>
                  <a:srgbClr val="FFFF00"/>
                </a:solidFill>
              </a:rPr>
              <a:t> </a:t>
            </a:r>
            <a:r>
              <a:rPr lang="ru-RU" sz="2800" b="1" dirty="0" err="1">
                <a:solidFill>
                  <a:srgbClr val="FFFF00"/>
                </a:solidFill>
              </a:rPr>
              <a:t>a</a:t>
            </a:r>
            <a:r>
              <a:rPr lang="ru-RU" sz="2800" b="1" dirty="0">
                <a:solidFill>
                  <a:srgbClr val="FFFF00"/>
                </a:solidFill>
              </a:rPr>
              <a:t> «</a:t>
            </a:r>
            <a:r>
              <a:rPr lang="ru-RU" sz="2800" b="1" dirty="0" err="1">
                <a:solidFill>
                  <a:srgbClr val="FFFF00"/>
                </a:solidFill>
              </a:rPr>
              <a:t>London</a:t>
            </a:r>
            <a:r>
              <a:rPr lang="ru-RU" sz="2800" b="1" dirty="0">
                <a:solidFill>
                  <a:srgbClr val="FFFF00"/>
                </a:solidFill>
              </a:rPr>
              <a:t> </a:t>
            </a:r>
            <a:r>
              <a:rPr lang="ru-RU" sz="2800" b="1" dirty="0" err="1">
                <a:solidFill>
                  <a:srgbClr val="FFFF00"/>
                </a:solidFill>
              </a:rPr>
              <a:t>Bridge</a:t>
            </a:r>
            <a:r>
              <a:rPr lang="ru-RU" sz="2800" b="1" dirty="0">
                <a:solidFill>
                  <a:srgbClr val="FFFF00"/>
                </a:solidFill>
              </a:rPr>
              <a:t>» </a:t>
            </a:r>
            <a:r>
              <a:rPr lang="ru-RU" sz="2800" b="1" dirty="0" err="1">
                <a:solidFill>
                  <a:srgbClr val="FFFF00"/>
                </a:solidFill>
              </a:rPr>
              <a:t>in</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same</a:t>
            </a:r>
            <a:r>
              <a:rPr lang="ru-RU" sz="2800" b="1" dirty="0">
                <a:solidFill>
                  <a:srgbClr val="FFFF00"/>
                </a:solidFill>
              </a:rPr>
              <a:t> </a:t>
            </a:r>
            <a:r>
              <a:rPr lang="ru-RU" sz="2800" b="1" dirty="0" err="1">
                <a:solidFill>
                  <a:srgbClr val="FFFF00"/>
                </a:solidFill>
              </a:rPr>
              <a:t>area</a:t>
            </a:r>
            <a:r>
              <a:rPr lang="ru-RU" sz="2800" b="1" dirty="0">
                <a:solidFill>
                  <a:srgbClr val="FFFF00"/>
                </a:solidFill>
              </a:rPr>
              <a:t> </a:t>
            </a:r>
            <a:r>
              <a:rPr lang="ru-RU" sz="2800" b="1" dirty="0" err="1">
                <a:solidFill>
                  <a:srgbClr val="FFFF00"/>
                </a:solidFill>
              </a:rPr>
              <a:t>ever</a:t>
            </a:r>
            <a:r>
              <a:rPr lang="ru-RU" sz="2800" b="1" dirty="0">
                <a:solidFill>
                  <a:srgbClr val="FFFF00"/>
                </a:solidFill>
              </a:rPr>
              <a:t> </a:t>
            </a:r>
            <a:r>
              <a:rPr lang="ru-RU" sz="2800" b="1" dirty="0" err="1">
                <a:solidFill>
                  <a:srgbClr val="FFFF00"/>
                </a:solidFill>
              </a:rPr>
              <a:t>since</a:t>
            </a:r>
            <a:r>
              <a:rPr lang="ru-RU" sz="2800" b="1" dirty="0">
                <a:solidFill>
                  <a:srgbClr val="FFFF00"/>
                </a:solidFill>
              </a:rPr>
              <a:t>.</a:t>
            </a:r>
          </a:p>
        </p:txBody>
      </p:sp>
      <p:pic>
        <p:nvPicPr>
          <p:cNvPr id="4" name="Рисунок 3"/>
          <p:cNvPicPr>
            <a:picLocks noChangeAspect="1"/>
          </p:cNvPicPr>
          <p:nvPr/>
        </p:nvPicPr>
        <p:blipFill>
          <a:blip r:embed="rId3">
            <a:lum bright="-50000"/>
            <a:alphaModFix/>
          </a:blip>
          <a:srcRect/>
          <a:stretch>
            <a:fillRect/>
          </a:stretch>
        </p:blipFill>
        <p:spPr>
          <a:xfrm>
            <a:off x="144000" y="3564000"/>
            <a:ext cx="5112000" cy="3204000"/>
          </a:xfrm>
          <a:prstGeom prst="rect">
            <a:avLst/>
          </a:prstGeom>
          <a:noFill/>
          <a:ln>
            <a:noFill/>
          </a:ln>
        </p:spPr>
      </p:pic>
      <p:pic>
        <p:nvPicPr>
          <p:cNvPr id="5" name="Рисунок 4"/>
          <p:cNvPicPr>
            <a:picLocks noChangeAspect="1"/>
          </p:cNvPicPr>
          <p:nvPr/>
        </p:nvPicPr>
        <p:blipFill>
          <a:blip r:embed="rId4">
            <a:lum bright="-50000"/>
            <a:alphaModFix/>
          </a:blip>
          <a:srcRect/>
          <a:stretch>
            <a:fillRect/>
          </a:stretch>
        </p:blipFill>
        <p:spPr>
          <a:xfrm>
            <a:off x="5441400" y="3816000"/>
            <a:ext cx="4271400" cy="311796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630000"/>
            <a:ext cx="9071640" cy="3125159"/>
          </a:xfrm>
        </p:spPr>
        <p:txBody>
          <a:bodyPr/>
          <a:lstStyle/>
          <a:p>
            <a:pPr lvl="0"/>
            <a:r>
              <a:rPr lang="ru-RU" dirty="0"/>
              <a:t/>
            </a:r>
            <a:br>
              <a:rPr lang="ru-RU" dirty="0"/>
            </a:br>
            <a:r>
              <a:rPr lang="ru-RU" sz="4000" b="1" dirty="0" err="1">
                <a:solidFill>
                  <a:srgbClr val="FF0000"/>
                </a:solidFill>
              </a:rPr>
              <a:t>In</a:t>
            </a:r>
            <a:r>
              <a:rPr lang="ru-RU" sz="4000" b="1" dirty="0">
                <a:solidFill>
                  <a:srgbClr val="FF0000"/>
                </a:solidFill>
              </a:rPr>
              <a:t> </a:t>
            </a:r>
            <a:r>
              <a:rPr lang="ru-RU" sz="4000" b="1" dirty="0" err="1">
                <a:solidFill>
                  <a:srgbClr val="FF0000"/>
                </a:solidFill>
              </a:rPr>
              <a:t>conclusion</a:t>
            </a:r>
            <a:r>
              <a:rPr lang="ru-RU" sz="4000" b="1" dirty="0">
                <a:solidFill>
                  <a:srgbClr val="FF0000"/>
                </a:solidFill>
              </a:rPr>
              <a:t>, I </a:t>
            </a:r>
            <a:r>
              <a:rPr lang="ru-RU" sz="4000" b="1" dirty="0" err="1">
                <a:solidFill>
                  <a:srgbClr val="FF0000"/>
                </a:solidFill>
              </a:rPr>
              <a:t>want</a:t>
            </a:r>
            <a:r>
              <a:rPr lang="ru-RU" sz="4000" b="1" dirty="0">
                <a:solidFill>
                  <a:srgbClr val="FF0000"/>
                </a:solidFill>
              </a:rPr>
              <a:t> </a:t>
            </a:r>
            <a:r>
              <a:rPr lang="ru-RU" sz="4000" b="1" dirty="0" err="1">
                <a:solidFill>
                  <a:srgbClr val="FF0000"/>
                </a:solidFill>
              </a:rPr>
              <a:t>to</a:t>
            </a:r>
            <a:r>
              <a:rPr lang="ru-RU" sz="4000" b="1" dirty="0">
                <a:solidFill>
                  <a:srgbClr val="FF0000"/>
                </a:solidFill>
              </a:rPr>
              <a:t> </a:t>
            </a:r>
            <a:r>
              <a:rPr lang="ru-RU" sz="4000" b="1" dirty="0" err="1">
                <a:solidFill>
                  <a:srgbClr val="FF0000"/>
                </a:solidFill>
              </a:rPr>
              <a:t>say</a:t>
            </a:r>
            <a:r>
              <a:rPr lang="ru-RU" sz="4000" b="1" dirty="0">
                <a:solidFill>
                  <a:srgbClr val="FF0000"/>
                </a:solidFill>
              </a:rPr>
              <a:t> </a:t>
            </a:r>
            <a:r>
              <a:rPr lang="ru-RU" sz="4000" b="1" dirty="0" err="1">
                <a:solidFill>
                  <a:srgbClr val="FF0000"/>
                </a:solidFill>
              </a:rPr>
              <a:t>that</a:t>
            </a:r>
            <a:r>
              <a:rPr lang="ru-RU" sz="4000" b="1" dirty="0">
                <a:solidFill>
                  <a:srgbClr val="FF0000"/>
                </a:solidFill>
              </a:rPr>
              <a:t> </a:t>
            </a:r>
            <a:r>
              <a:rPr lang="ru-RU" sz="4000" b="1" dirty="0" err="1">
                <a:solidFill>
                  <a:srgbClr val="FF0000"/>
                </a:solidFill>
              </a:rPr>
              <a:t>London</a:t>
            </a:r>
            <a:r>
              <a:rPr lang="ru-RU" sz="4000" b="1" dirty="0">
                <a:solidFill>
                  <a:srgbClr val="FF0000"/>
                </a:solidFill>
              </a:rPr>
              <a:t> </a:t>
            </a:r>
            <a:r>
              <a:rPr lang="ru-RU" sz="4000" b="1" dirty="0" err="1">
                <a:solidFill>
                  <a:srgbClr val="FF0000"/>
                </a:solidFill>
              </a:rPr>
              <a:t>is</a:t>
            </a:r>
            <a:r>
              <a:rPr lang="ru-RU" sz="4000" b="1" dirty="0">
                <a:solidFill>
                  <a:srgbClr val="FF0000"/>
                </a:solidFill>
              </a:rPr>
              <a:t> </a:t>
            </a:r>
            <a:r>
              <a:rPr lang="ru-RU" sz="4000" b="1" dirty="0" err="1">
                <a:solidFill>
                  <a:srgbClr val="FF0000"/>
                </a:solidFill>
              </a:rPr>
              <a:t>one</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most</a:t>
            </a:r>
            <a:r>
              <a:rPr lang="ru-RU" sz="4000" b="1" dirty="0">
                <a:solidFill>
                  <a:srgbClr val="FF0000"/>
                </a:solidFill>
              </a:rPr>
              <a:t> </a:t>
            </a:r>
            <a:r>
              <a:rPr lang="ru-RU" sz="4000" b="1" dirty="0" err="1">
                <a:solidFill>
                  <a:srgbClr val="FF0000"/>
                </a:solidFill>
              </a:rPr>
              <a:t>beautiful</a:t>
            </a:r>
            <a:r>
              <a:rPr lang="ru-RU" sz="4000" b="1" dirty="0">
                <a:solidFill>
                  <a:srgbClr val="FF0000"/>
                </a:solidFill>
              </a:rPr>
              <a:t> </a:t>
            </a:r>
            <a:r>
              <a:rPr lang="ru-RU" sz="4000" b="1" dirty="0" err="1">
                <a:solidFill>
                  <a:srgbClr val="FF0000"/>
                </a:solidFill>
              </a:rPr>
              <a:t>cities</a:t>
            </a:r>
            <a:r>
              <a:rPr lang="ru-RU" sz="4000" b="1" dirty="0">
                <a:solidFill>
                  <a:srgbClr val="FF0000"/>
                </a:solidFill>
              </a:rPr>
              <a:t> </a:t>
            </a:r>
            <a:r>
              <a:rPr lang="ru-RU" sz="4000" b="1" dirty="0" err="1">
                <a:solidFill>
                  <a:srgbClr val="FF0000"/>
                </a:solidFill>
              </a:rPr>
              <a:t>in</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world</a:t>
            </a:r>
            <a:r>
              <a:rPr lang="ru-RU" sz="4000" b="1" dirty="0">
                <a:solidFill>
                  <a:srgbClr val="FF0000"/>
                </a:solidFill>
              </a:rPr>
              <a:t> </a:t>
            </a:r>
            <a:r>
              <a:rPr lang="ru-RU" sz="4000" b="1" dirty="0" err="1">
                <a:solidFill>
                  <a:srgbClr val="FF0000"/>
                </a:solidFill>
              </a:rPr>
              <a:t>and</a:t>
            </a:r>
            <a:r>
              <a:rPr lang="ru-RU" sz="4000" b="1" dirty="0">
                <a:solidFill>
                  <a:srgbClr val="FF0000"/>
                </a:solidFill>
              </a:rPr>
              <a:t> </a:t>
            </a:r>
            <a:r>
              <a:rPr lang="ru-RU" sz="4000" b="1" dirty="0" err="1">
                <a:solidFill>
                  <a:srgbClr val="FF0000"/>
                </a:solidFill>
              </a:rPr>
              <a:t>to</a:t>
            </a:r>
            <a:r>
              <a:rPr lang="ru-RU" sz="4000" b="1" dirty="0">
                <a:solidFill>
                  <a:srgbClr val="FF0000"/>
                </a:solidFill>
              </a:rPr>
              <a:t> </a:t>
            </a:r>
            <a:r>
              <a:rPr lang="ru-RU" sz="4000" b="1" dirty="0" err="1">
                <a:solidFill>
                  <a:srgbClr val="FF0000"/>
                </a:solidFill>
              </a:rPr>
              <a:t>better</a:t>
            </a:r>
            <a:r>
              <a:rPr lang="ru-RU" sz="4000" b="1" dirty="0">
                <a:solidFill>
                  <a:srgbClr val="FF0000"/>
                </a:solidFill>
              </a:rPr>
              <a:t> </a:t>
            </a:r>
            <a:r>
              <a:rPr lang="ru-RU" sz="4000" b="1" dirty="0" err="1">
                <a:solidFill>
                  <a:srgbClr val="FF0000"/>
                </a:solidFill>
              </a:rPr>
              <a:t>know</a:t>
            </a:r>
            <a:r>
              <a:rPr lang="ru-RU" sz="4000" b="1" dirty="0">
                <a:solidFill>
                  <a:srgbClr val="FF0000"/>
                </a:solidFill>
              </a:rPr>
              <a:t> </a:t>
            </a:r>
            <a:r>
              <a:rPr lang="ru-RU" sz="4000" b="1" dirty="0" err="1">
                <a:solidFill>
                  <a:srgbClr val="FF0000"/>
                </a:solidFill>
              </a:rPr>
              <a:t>it</a:t>
            </a:r>
            <a:r>
              <a:rPr lang="ru-RU" sz="4000" b="1" dirty="0">
                <a:solidFill>
                  <a:srgbClr val="FF0000"/>
                </a:solidFill>
              </a:rPr>
              <a:t>, </a:t>
            </a:r>
            <a:r>
              <a:rPr lang="ru-RU" sz="4000" b="1" dirty="0" err="1">
                <a:solidFill>
                  <a:srgbClr val="FF0000"/>
                </a:solidFill>
              </a:rPr>
              <a:t>you</a:t>
            </a:r>
            <a:r>
              <a:rPr lang="ru-RU" sz="4000" b="1" dirty="0">
                <a:solidFill>
                  <a:srgbClr val="FF0000"/>
                </a:solidFill>
              </a:rPr>
              <a:t> </a:t>
            </a:r>
            <a:r>
              <a:rPr lang="ru-RU" sz="4000" b="1" dirty="0" err="1">
                <a:solidFill>
                  <a:srgbClr val="FF0000"/>
                </a:solidFill>
              </a:rPr>
              <a:t>need</a:t>
            </a:r>
            <a:r>
              <a:rPr lang="ru-RU" sz="4000" b="1" dirty="0">
                <a:solidFill>
                  <a:srgbClr val="FF0000"/>
                </a:solidFill>
              </a:rPr>
              <a:t> </a:t>
            </a:r>
            <a:r>
              <a:rPr lang="ru-RU" sz="4000" b="1" dirty="0" err="1">
                <a:solidFill>
                  <a:srgbClr val="FF0000"/>
                </a:solidFill>
              </a:rPr>
              <a:t>to</a:t>
            </a:r>
            <a:r>
              <a:rPr lang="ru-RU" sz="4000" b="1" dirty="0">
                <a:solidFill>
                  <a:srgbClr val="FF0000"/>
                </a:solidFill>
              </a:rPr>
              <a:t> </a:t>
            </a:r>
            <a:r>
              <a:rPr lang="ru-RU" dirty="0" err="1"/>
              <a:t>visit</a:t>
            </a:r>
            <a:r>
              <a:rPr lang="ru-RU" dirty="0"/>
              <a:t> </a:t>
            </a:r>
            <a:r>
              <a:rPr lang="ru-RU" dirty="0" err="1"/>
              <a:t>it</a:t>
            </a:r>
            <a:endParaRPr lang="ru-RU" dirty="0"/>
          </a:p>
        </p:txBody>
      </p:sp>
      <p:sp>
        <p:nvSpPr>
          <p:cNvPr id="3" name="Текст 2"/>
          <p:cNvSpPr txBox="1">
            <a:spLocks noGrp="1"/>
          </p:cNvSpPr>
          <p:nvPr>
            <p:ph type="body" idx="4294967295"/>
          </p:nvPr>
        </p:nvSpPr>
        <p:spPr/>
        <p:txBody>
          <a:bodyPr/>
          <a:lstStyle/>
          <a:p>
            <a:endParaRPr lang="ru-RU" dirty="0"/>
          </a:p>
        </p:txBody>
      </p:sp>
      <p:pic>
        <p:nvPicPr>
          <p:cNvPr id="4" name="Рисунок 3"/>
          <p:cNvPicPr>
            <a:picLocks noChangeAspect="1"/>
          </p:cNvPicPr>
          <p:nvPr/>
        </p:nvPicPr>
        <p:blipFill>
          <a:blip r:embed="rId3">
            <a:lum bright="-50000"/>
            <a:alphaModFix/>
          </a:blip>
          <a:srcRect/>
          <a:stretch>
            <a:fillRect/>
          </a:stretch>
        </p:blipFill>
        <p:spPr>
          <a:xfrm>
            <a:off x="6855119" y="4020840"/>
            <a:ext cx="3368880" cy="2459160"/>
          </a:xfrm>
          <a:prstGeom prst="rect">
            <a:avLst/>
          </a:prstGeom>
          <a:noFill/>
          <a:ln>
            <a:noFill/>
          </a:ln>
        </p:spPr>
      </p:pic>
      <p:pic>
        <p:nvPicPr>
          <p:cNvPr id="5" name="Рисунок 4"/>
          <p:cNvPicPr>
            <a:picLocks noChangeAspect="1"/>
          </p:cNvPicPr>
          <p:nvPr/>
        </p:nvPicPr>
        <p:blipFill>
          <a:blip r:embed="rId4">
            <a:lum bright="-50000"/>
            <a:alphaModFix/>
          </a:blip>
          <a:srcRect/>
          <a:stretch>
            <a:fillRect/>
          </a:stretch>
        </p:blipFill>
        <p:spPr>
          <a:xfrm>
            <a:off x="57960" y="2495160"/>
            <a:ext cx="6494040" cy="4329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7320" y="1127760"/>
            <a:ext cx="6934200" cy="769441"/>
          </a:xfrm>
          <a:prstGeom prst="rect">
            <a:avLst/>
          </a:prstGeom>
        </p:spPr>
        <p:txBody>
          <a:bodyPr wrap="square">
            <a:spAutoFit/>
          </a:bodyPr>
          <a:lstStyle/>
          <a:p>
            <a:r>
              <a:rPr lang="ru-RU" sz="4400" b="1" dirty="0" smtClean="0">
                <a:solidFill>
                  <a:srgbClr val="FF0000"/>
                </a:solidFill>
              </a:rPr>
              <a:t>Т</a:t>
            </a:r>
            <a:r>
              <a:rPr lang="en-US" sz="4400" b="1" dirty="0" smtClean="0">
                <a:solidFill>
                  <a:srgbClr val="FF0000"/>
                </a:solidFill>
              </a:rPr>
              <a:t>hanks </a:t>
            </a:r>
            <a:r>
              <a:rPr lang="en-US" sz="4400" b="1" dirty="0" smtClean="0">
                <a:solidFill>
                  <a:srgbClr val="FF0000"/>
                </a:solidFill>
              </a:rPr>
              <a:t>for your attention</a:t>
            </a:r>
            <a:endParaRPr lang="ru-RU" sz="44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1567439"/>
            <a:ext cx="9071640" cy="5000040"/>
          </a:xfrm>
        </p:spPr>
        <p:txBody>
          <a:bodyPr/>
          <a:lstStyle/>
          <a:p>
            <a:pPr lvl="0"/>
            <a:r>
              <a:rPr lang="ru-RU" dirty="0"/>
              <a:t/>
            </a:r>
            <a:br>
              <a:rPr lang="ru-RU" dirty="0"/>
            </a:br>
            <a:r>
              <a:rPr lang="ru-RU" dirty="0"/>
              <a:t/>
            </a:r>
            <a:br>
              <a:rPr lang="ru-RU" dirty="0"/>
            </a:br>
            <a:r>
              <a:rPr lang="ru-RU" dirty="0"/>
              <a:t/>
            </a:r>
            <a:br>
              <a:rPr lang="ru-RU" dirty="0"/>
            </a:br>
            <a:r>
              <a:rPr lang="ru-RU" b="1" dirty="0" err="1">
                <a:solidFill>
                  <a:srgbClr val="FFFF00"/>
                </a:solidFill>
              </a:rPr>
              <a:t>London</a:t>
            </a:r>
            <a:r>
              <a:rPr lang="ru-RU" b="1" dirty="0">
                <a:solidFill>
                  <a:srgbClr val="FFFF00"/>
                </a:solidFill>
              </a:rPr>
              <a:t> </a:t>
            </a:r>
            <a:r>
              <a:rPr lang="ru-RU" b="1" dirty="0" err="1">
                <a:solidFill>
                  <a:srgbClr val="FFFF00"/>
                </a:solidFill>
              </a:rPr>
              <a:t>is</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capital</a:t>
            </a:r>
            <a:r>
              <a:rPr lang="ru-RU" b="1" dirty="0">
                <a:solidFill>
                  <a:srgbClr val="FFFF00"/>
                </a:solidFill>
              </a:rPr>
              <a:t> </a:t>
            </a:r>
            <a:r>
              <a:rPr lang="ru-RU" b="1" dirty="0" err="1">
                <a:solidFill>
                  <a:srgbClr val="FFFF00"/>
                </a:solidFill>
              </a:rPr>
              <a:t>of</a:t>
            </a:r>
            <a:r>
              <a:rPr lang="ru-RU" b="1" dirty="0">
                <a:solidFill>
                  <a:srgbClr val="FFFF00"/>
                </a:solidFill>
              </a:rPr>
              <a:t> </a:t>
            </a:r>
            <a:r>
              <a:rPr lang="ru-RU" b="1" dirty="0" err="1">
                <a:solidFill>
                  <a:srgbClr val="FFFF00"/>
                </a:solidFill>
              </a:rPr>
              <a:t>Great</a:t>
            </a:r>
            <a:r>
              <a:rPr lang="ru-RU" b="1" dirty="0">
                <a:solidFill>
                  <a:srgbClr val="FFFF00"/>
                </a:solidFill>
              </a:rPr>
              <a:t> </a:t>
            </a:r>
            <a:r>
              <a:rPr lang="ru-RU" b="1" dirty="0" err="1">
                <a:solidFill>
                  <a:srgbClr val="FFFF00"/>
                </a:solidFill>
              </a:rPr>
              <a:t>Britain</a:t>
            </a:r>
            <a:r>
              <a:rPr lang="ru-RU" b="1" dirty="0">
                <a:solidFill>
                  <a:srgbClr val="FFFF00"/>
                </a:solidFill>
              </a:rPr>
              <a:t>, </a:t>
            </a:r>
            <a:r>
              <a:rPr lang="ru-RU" b="1" dirty="0" err="1">
                <a:solidFill>
                  <a:srgbClr val="FFFF00"/>
                </a:solidFill>
              </a:rPr>
              <a:t>its</a:t>
            </a:r>
            <a:r>
              <a:rPr lang="ru-RU" b="1" dirty="0">
                <a:solidFill>
                  <a:srgbClr val="FFFF00"/>
                </a:solidFill>
              </a:rPr>
              <a:t> </a:t>
            </a:r>
            <a:r>
              <a:rPr lang="ru-RU" b="1" dirty="0" err="1">
                <a:solidFill>
                  <a:srgbClr val="FFFF00"/>
                </a:solidFill>
              </a:rPr>
              <a:t>political</a:t>
            </a:r>
            <a:r>
              <a:rPr lang="ru-RU" b="1" dirty="0">
                <a:solidFill>
                  <a:srgbClr val="FFFF00"/>
                </a:solidFill>
              </a:rPr>
              <a:t>, </a:t>
            </a:r>
            <a:r>
              <a:rPr lang="ru-RU" b="1" dirty="0" err="1">
                <a:solidFill>
                  <a:srgbClr val="FFFF00"/>
                </a:solidFill>
              </a:rPr>
              <a:t>economic</a:t>
            </a:r>
            <a:r>
              <a:rPr lang="ru-RU" b="1" dirty="0">
                <a:solidFill>
                  <a:srgbClr val="FFFF00"/>
                </a:solidFill>
              </a:rPr>
              <a:t> </a:t>
            </a:r>
            <a:r>
              <a:rPr lang="ru-RU" b="1" dirty="0" err="1">
                <a:solidFill>
                  <a:srgbClr val="FFFF00"/>
                </a:solidFill>
              </a:rPr>
              <a:t>and</a:t>
            </a:r>
            <a:r>
              <a:rPr lang="ru-RU" b="1" dirty="0">
                <a:solidFill>
                  <a:srgbClr val="FFFF00"/>
                </a:solidFill>
              </a:rPr>
              <a:t> </a:t>
            </a:r>
            <a:r>
              <a:rPr lang="ru-RU" b="1" dirty="0" err="1">
                <a:solidFill>
                  <a:srgbClr val="FFFF00"/>
                </a:solidFill>
              </a:rPr>
              <a:t>cultural</a:t>
            </a:r>
            <a:r>
              <a:rPr lang="ru-RU" b="1" dirty="0">
                <a:solidFill>
                  <a:srgbClr val="FFFF00"/>
                </a:solidFill>
              </a:rPr>
              <a:t> </a:t>
            </a:r>
            <a:r>
              <a:rPr lang="ru-RU" b="1" dirty="0" err="1">
                <a:solidFill>
                  <a:srgbClr val="FFFF00"/>
                </a:solidFill>
              </a:rPr>
              <a:t>centre</a:t>
            </a:r>
            <a:r>
              <a:rPr lang="ru-RU" b="1" dirty="0">
                <a:solidFill>
                  <a:srgbClr val="FFFF00"/>
                </a:solidFill>
              </a:rPr>
              <a:t>. </a:t>
            </a:r>
            <a:r>
              <a:rPr lang="ru-RU" b="1" dirty="0" err="1">
                <a:solidFill>
                  <a:srgbClr val="FFFF00"/>
                </a:solidFill>
              </a:rPr>
              <a:t>It’s</a:t>
            </a:r>
            <a:r>
              <a:rPr lang="ru-RU" b="1" dirty="0">
                <a:solidFill>
                  <a:srgbClr val="FFFF00"/>
                </a:solidFill>
              </a:rPr>
              <a:t> </a:t>
            </a:r>
            <a:r>
              <a:rPr lang="ru-RU" b="1" dirty="0" err="1">
                <a:solidFill>
                  <a:srgbClr val="FFFF00"/>
                </a:solidFill>
              </a:rPr>
              <a:t>one</a:t>
            </a:r>
            <a:r>
              <a:rPr lang="ru-RU" b="1" dirty="0">
                <a:solidFill>
                  <a:srgbClr val="FFFF00"/>
                </a:solidFill>
              </a:rPr>
              <a:t> </a:t>
            </a:r>
            <a:r>
              <a:rPr lang="ru-RU" b="1" dirty="0" err="1">
                <a:solidFill>
                  <a:srgbClr val="FFFF00"/>
                </a:solidFill>
              </a:rPr>
              <a:t>of</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largest</a:t>
            </a:r>
            <a:r>
              <a:rPr lang="ru-RU" b="1" dirty="0">
                <a:solidFill>
                  <a:srgbClr val="FFFF00"/>
                </a:solidFill>
              </a:rPr>
              <a:t> </a:t>
            </a:r>
            <a:r>
              <a:rPr lang="ru-RU" b="1" dirty="0" err="1">
                <a:solidFill>
                  <a:srgbClr val="FFFF00"/>
                </a:solidFill>
              </a:rPr>
              <a:t>cities</a:t>
            </a:r>
            <a:r>
              <a:rPr lang="ru-RU" b="1" dirty="0">
                <a:solidFill>
                  <a:srgbClr val="FFFF00"/>
                </a:solidFill>
              </a:rPr>
              <a:t> </a:t>
            </a:r>
            <a:r>
              <a:rPr lang="ru-RU" b="1" dirty="0" err="1">
                <a:solidFill>
                  <a:srgbClr val="FFFF00"/>
                </a:solidFill>
              </a:rPr>
              <a:t>in</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world</a:t>
            </a:r>
            <a:r>
              <a:rPr lang="ru-RU" b="1" dirty="0">
                <a:solidFill>
                  <a:srgbClr val="FFFF00"/>
                </a:solidFill>
              </a:rPr>
              <a:t>. </a:t>
            </a:r>
            <a:r>
              <a:rPr lang="ru-RU" b="1" dirty="0" err="1">
                <a:solidFill>
                  <a:srgbClr val="FFFF00"/>
                </a:solidFill>
              </a:rPr>
              <a:t>Its</a:t>
            </a:r>
            <a:r>
              <a:rPr lang="ru-RU" b="1" dirty="0">
                <a:solidFill>
                  <a:srgbClr val="FFFF00"/>
                </a:solidFill>
              </a:rPr>
              <a:t> </a:t>
            </a:r>
            <a:r>
              <a:rPr lang="ru-RU" b="1" dirty="0" err="1">
                <a:solidFill>
                  <a:srgbClr val="FFFF00"/>
                </a:solidFill>
              </a:rPr>
              <a:t>population</a:t>
            </a:r>
            <a:r>
              <a:rPr lang="ru-RU" b="1" dirty="0">
                <a:solidFill>
                  <a:srgbClr val="FFFF00"/>
                </a:solidFill>
              </a:rPr>
              <a:t> </a:t>
            </a:r>
            <a:r>
              <a:rPr lang="ru-RU" b="1" dirty="0" err="1">
                <a:solidFill>
                  <a:srgbClr val="FFFF00"/>
                </a:solidFill>
              </a:rPr>
              <a:t>is</a:t>
            </a:r>
            <a:r>
              <a:rPr lang="ru-RU" b="1" dirty="0">
                <a:solidFill>
                  <a:srgbClr val="FFFF00"/>
                </a:solidFill>
              </a:rPr>
              <a:t> </a:t>
            </a:r>
            <a:r>
              <a:rPr lang="ru-RU" b="1" dirty="0" err="1">
                <a:solidFill>
                  <a:srgbClr val="FFFF00"/>
                </a:solidFill>
              </a:rPr>
              <a:t>more</a:t>
            </a:r>
            <a:r>
              <a:rPr lang="ru-RU" b="1" dirty="0">
                <a:solidFill>
                  <a:srgbClr val="FFFF00"/>
                </a:solidFill>
              </a:rPr>
              <a:t> </a:t>
            </a:r>
            <a:r>
              <a:rPr lang="ru-RU" b="1" dirty="0" err="1">
                <a:solidFill>
                  <a:srgbClr val="FFFF00"/>
                </a:solidFill>
              </a:rPr>
              <a:t>than</a:t>
            </a:r>
            <a:r>
              <a:rPr lang="ru-RU" b="1" dirty="0">
                <a:solidFill>
                  <a:srgbClr val="FFFF00"/>
                </a:solidFill>
              </a:rPr>
              <a:t> 9 </a:t>
            </a:r>
            <a:r>
              <a:rPr lang="ru-RU" b="1" dirty="0" err="1">
                <a:solidFill>
                  <a:srgbClr val="FFFF00"/>
                </a:solidFill>
              </a:rPr>
              <a:t>million</a:t>
            </a:r>
            <a:r>
              <a:rPr lang="ru-RU" b="1" dirty="0">
                <a:solidFill>
                  <a:srgbClr val="FFFF00"/>
                </a:solidFill>
              </a:rPr>
              <a:t> </a:t>
            </a:r>
            <a:r>
              <a:rPr lang="ru-RU" b="1" dirty="0" err="1">
                <a:solidFill>
                  <a:srgbClr val="FFFF00"/>
                </a:solidFill>
              </a:rPr>
              <a:t>people</a:t>
            </a:r>
            <a:r>
              <a:rPr lang="ru-RU" b="1" dirty="0">
                <a:solidFill>
                  <a:srgbClr val="FFFF00"/>
                </a:solidFill>
              </a:rPr>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1944000" y="3504600"/>
            <a:ext cx="5663880" cy="36954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5040"/>
            <a:ext cx="9071640" cy="1875240"/>
          </a:xfrm>
        </p:spPr>
        <p:txBody>
          <a:bodyPr/>
          <a:lstStyle/>
          <a:p>
            <a:pPr lvl="0"/>
            <a:r>
              <a:rPr lang="ru-RU" b="1" dirty="0" err="1">
                <a:solidFill>
                  <a:srgbClr val="FFFF00"/>
                </a:solidFill>
              </a:rPr>
              <a:t>There</a:t>
            </a:r>
            <a:r>
              <a:rPr lang="ru-RU" b="1" dirty="0">
                <a:solidFill>
                  <a:srgbClr val="FFFF00"/>
                </a:solidFill>
              </a:rPr>
              <a:t> </a:t>
            </a:r>
            <a:r>
              <a:rPr lang="ru-RU" b="1" dirty="0" err="1">
                <a:solidFill>
                  <a:srgbClr val="FFFF00"/>
                </a:solidFill>
              </a:rPr>
              <a:t>are</a:t>
            </a:r>
            <a:r>
              <a:rPr lang="ru-RU" b="1" dirty="0">
                <a:solidFill>
                  <a:srgbClr val="FFFF00"/>
                </a:solidFill>
              </a:rPr>
              <a:t> </a:t>
            </a:r>
            <a:r>
              <a:rPr lang="ru-RU" b="1" dirty="0" err="1">
                <a:solidFill>
                  <a:srgbClr val="FFFF00"/>
                </a:solidFill>
              </a:rPr>
              <a:t>four</a:t>
            </a:r>
            <a:r>
              <a:rPr lang="ru-RU" b="1" dirty="0">
                <a:solidFill>
                  <a:srgbClr val="FFFF00"/>
                </a:solidFill>
              </a:rPr>
              <a:t> </a:t>
            </a:r>
            <a:r>
              <a:rPr lang="ru-RU" b="1" dirty="0" err="1">
                <a:solidFill>
                  <a:srgbClr val="FFFF00"/>
                </a:solidFill>
              </a:rPr>
              <a:t>parts</a:t>
            </a:r>
            <a:r>
              <a:rPr lang="ru-RU" b="1" dirty="0">
                <a:solidFill>
                  <a:srgbClr val="FFFF00"/>
                </a:solidFill>
              </a:rPr>
              <a:t> </a:t>
            </a:r>
            <a:r>
              <a:rPr lang="ru-RU" b="1" dirty="0" err="1">
                <a:solidFill>
                  <a:srgbClr val="FFFF00"/>
                </a:solidFill>
              </a:rPr>
              <a:t>in</a:t>
            </a:r>
            <a:r>
              <a:rPr lang="ru-RU" b="1" dirty="0">
                <a:solidFill>
                  <a:srgbClr val="FFFF00"/>
                </a:solidFill>
              </a:rPr>
              <a:t> </a:t>
            </a:r>
            <a:r>
              <a:rPr lang="ru-RU" b="1" dirty="0" err="1">
                <a:solidFill>
                  <a:srgbClr val="FFFF00"/>
                </a:solidFill>
              </a:rPr>
              <a:t>London</a:t>
            </a:r>
            <a:r>
              <a:rPr lang="ru-RU" b="1" dirty="0">
                <a:solidFill>
                  <a:srgbClr val="FFFF00"/>
                </a:solidFill>
              </a:rPr>
              <a:t>: </a:t>
            </a:r>
            <a:r>
              <a:rPr lang="ru-RU" b="1" dirty="0" err="1">
                <a:solidFill>
                  <a:srgbClr val="FFFF00"/>
                </a:solidFill>
              </a:rPr>
              <a:t>West</a:t>
            </a:r>
            <a:r>
              <a:rPr lang="ru-RU" b="1" dirty="0">
                <a:solidFill>
                  <a:srgbClr val="FFFF00"/>
                </a:solidFill>
              </a:rPr>
              <a:t> </a:t>
            </a:r>
            <a:r>
              <a:rPr lang="ru-RU" b="1" dirty="0" err="1">
                <a:solidFill>
                  <a:srgbClr val="FFFF00"/>
                </a:solidFill>
              </a:rPr>
              <a:t>End</a:t>
            </a:r>
            <a:r>
              <a:rPr lang="ru-RU" b="1" dirty="0">
                <a:solidFill>
                  <a:srgbClr val="FFFF00"/>
                </a:solidFill>
              </a:rPr>
              <a:t>, </a:t>
            </a:r>
            <a:r>
              <a:rPr lang="ru-RU" b="1" dirty="0" err="1">
                <a:solidFill>
                  <a:srgbClr val="FFFF00"/>
                </a:solidFill>
              </a:rPr>
              <a:t>East</a:t>
            </a:r>
            <a:r>
              <a:rPr lang="ru-RU" b="1" dirty="0">
                <a:solidFill>
                  <a:srgbClr val="FFFF00"/>
                </a:solidFill>
              </a:rPr>
              <a:t> </a:t>
            </a:r>
            <a:r>
              <a:rPr lang="ru-RU" b="1" dirty="0" err="1">
                <a:solidFill>
                  <a:srgbClr val="FFFF00"/>
                </a:solidFill>
              </a:rPr>
              <a:t>End</a:t>
            </a:r>
            <a:r>
              <a:rPr lang="ru-RU" b="1" dirty="0">
                <a:solidFill>
                  <a:srgbClr val="FFFF00"/>
                </a:solidFill>
              </a:rPr>
              <a:t>, </a:t>
            </a:r>
            <a:r>
              <a:rPr lang="ru-RU" b="1" dirty="0" err="1">
                <a:solidFill>
                  <a:srgbClr val="FFFF00"/>
                </a:solidFill>
              </a:rPr>
              <a:t>the</a:t>
            </a:r>
            <a:r>
              <a:rPr lang="ru-RU" b="1" dirty="0">
                <a:solidFill>
                  <a:srgbClr val="FFFF00"/>
                </a:solidFill>
              </a:rPr>
              <a:t> </a:t>
            </a:r>
            <a:r>
              <a:rPr lang="ru-RU" b="1" dirty="0" err="1">
                <a:solidFill>
                  <a:srgbClr val="FFFF00"/>
                </a:solidFill>
              </a:rPr>
              <a:t>City</a:t>
            </a:r>
            <a:r>
              <a:rPr lang="ru-RU" b="1" dirty="0">
                <a:solidFill>
                  <a:srgbClr val="FFFF00"/>
                </a:solidFill>
              </a:rPr>
              <a:t> </a:t>
            </a:r>
            <a:r>
              <a:rPr lang="ru-RU" b="1" dirty="0" err="1">
                <a:solidFill>
                  <a:srgbClr val="FFFF00"/>
                </a:solidFill>
              </a:rPr>
              <a:t>and</a:t>
            </a:r>
            <a:r>
              <a:rPr lang="ru-RU" b="1" dirty="0">
                <a:solidFill>
                  <a:srgbClr val="FFFF00"/>
                </a:solidFill>
              </a:rPr>
              <a:t> </a:t>
            </a:r>
            <a:r>
              <a:rPr lang="ru-RU" b="1" dirty="0" err="1">
                <a:solidFill>
                  <a:srgbClr val="FFFF00"/>
                </a:solidFill>
              </a:rPr>
              <a:t>Westminster</a:t>
            </a:r>
            <a:r>
              <a:rPr lang="ru-RU" b="1" dirty="0">
                <a:solidFill>
                  <a:srgbClr val="FFFF00"/>
                </a:solidFill>
              </a:rPr>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360000" y="1870199"/>
            <a:ext cx="3133080" cy="2930399"/>
          </a:xfrm>
          <a:prstGeom prst="rect">
            <a:avLst/>
          </a:prstGeom>
          <a:noFill/>
          <a:ln>
            <a:noFill/>
          </a:ln>
        </p:spPr>
      </p:pic>
      <p:pic>
        <p:nvPicPr>
          <p:cNvPr id="5" name="Рисунок 4"/>
          <p:cNvPicPr>
            <a:picLocks noChangeAspect="1"/>
          </p:cNvPicPr>
          <p:nvPr/>
        </p:nvPicPr>
        <p:blipFill>
          <a:blip r:embed="rId4">
            <a:lum bright="-50000"/>
            <a:alphaModFix/>
          </a:blip>
          <a:srcRect/>
          <a:stretch>
            <a:fillRect/>
          </a:stretch>
        </p:blipFill>
        <p:spPr>
          <a:xfrm>
            <a:off x="4608000" y="2178000"/>
            <a:ext cx="4248000" cy="2502000"/>
          </a:xfrm>
          <a:prstGeom prst="rect">
            <a:avLst/>
          </a:prstGeom>
          <a:noFill/>
          <a:ln>
            <a:noFill/>
          </a:ln>
        </p:spPr>
      </p:pic>
      <p:pic>
        <p:nvPicPr>
          <p:cNvPr id="6" name="Рисунок 5"/>
          <p:cNvPicPr>
            <a:picLocks noChangeAspect="1"/>
          </p:cNvPicPr>
          <p:nvPr/>
        </p:nvPicPr>
        <p:blipFill>
          <a:blip r:embed="rId5">
            <a:lum bright="-50000"/>
            <a:alphaModFix/>
          </a:blip>
          <a:srcRect/>
          <a:stretch>
            <a:fillRect/>
          </a:stretch>
        </p:blipFill>
        <p:spPr>
          <a:xfrm>
            <a:off x="5184000" y="4765319"/>
            <a:ext cx="4758479" cy="2434680"/>
          </a:xfrm>
          <a:prstGeom prst="rect">
            <a:avLst/>
          </a:prstGeom>
          <a:noFill/>
          <a:ln>
            <a:noFill/>
          </a:ln>
        </p:spPr>
      </p:pic>
      <p:pic>
        <p:nvPicPr>
          <p:cNvPr id="7" name="Рисунок 6"/>
          <p:cNvPicPr>
            <a:picLocks noChangeAspect="1"/>
          </p:cNvPicPr>
          <p:nvPr/>
        </p:nvPicPr>
        <p:blipFill>
          <a:blip r:embed="rId6">
            <a:lum bright="-50000"/>
            <a:alphaModFix/>
          </a:blip>
          <a:srcRect/>
          <a:stretch>
            <a:fillRect/>
          </a:stretch>
        </p:blipFill>
        <p:spPr>
          <a:xfrm>
            <a:off x="448560" y="5292000"/>
            <a:ext cx="4303440" cy="2052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3129839"/>
            <a:ext cx="9071640" cy="8124840"/>
          </a:xfrm>
        </p:spPr>
        <p:txBody>
          <a:bodyPr/>
          <a:lstStyle/>
          <a:p>
            <a:pPr lvl="0"/>
            <a:r>
              <a:rPr lang="ru-RU" dirty="0"/>
              <a:t/>
            </a:r>
            <a:br>
              <a:rPr lang="ru-RU" dirty="0"/>
            </a:br>
            <a:r>
              <a:rPr lang="ru-RU" dirty="0"/>
              <a:t/>
            </a:r>
            <a:br>
              <a:rPr lang="ru-RU" dirty="0"/>
            </a:br>
            <a:r>
              <a:rPr lang="ru-RU" dirty="0"/>
              <a:t/>
            </a:r>
            <a:br>
              <a:rPr lang="ru-RU" dirty="0"/>
            </a:br>
            <a:r>
              <a:rPr lang="ru-RU" dirty="0"/>
              <a:t/>
            </a:r>
            <a:br>
              <a:rPr lang="ru-RU" dirty="0"/>
            </a:br>
            <a:r>
              <a:rPr lang="ru-RU" dirty="0"/>
              <a:t/>
            </a:r>
            <a:br>
              <a:rPr lang="ru-RU" dirty="0"/>
            </a:br>
            <a:r>
              <a:rPr lang="ru-RU" sz="3600" b="1" dirty="0" err="1">
                <a:solidFill>
                  <a:srgbClr val="FFFF00"/>
                </a:solidFill>
              </a:rPr>
              <a:t>The</a:t>
            </a:r>
            <a:r>
              <a:rPr lang="ru-RU" sz="3600" b="1" dirty="0">
                <a:solidFill>
                  <a:srgbClr val="FFFF00"/>
                </a:solidFill>
              </a:rPr>
              <a:t> </a:t>
            </a:r>
            <a:r>
              <a:rPr lang="ru-RU" sz="3600" b="1" dirty="0" err="1">
                <a:solidFill>
                  <a:srgbClr val="FFFF00"/>
                </a:solidFill>
              </a:rPr>
              <a:t>City</a:t>
            </a:r>
            <a:r>
              <a:rPr lang="ru-RU" sz="3600" b="1" dirty="0">
                <a:solidFill>
                  <a:srgbClr val="FFFF00"/>
                </a:solidFill>
              </a:rPr>
              <a:t> </a:t>
            </a:r>
            <a:r>
              <a:rPr lang="ru-RU" sz="3600" b="1" dirty="0" err="1">
                <a:solidFill>
                  <a:srgbClr val="FFFF00"/>
                </a:solidFill>
              </a:rPr>
              <a:t>is</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oldest</a:t>
            </a:r>
            <a:r>
              <a:rPr lang="ru-RU" sz="3600" b="1" dirty="0">
                <a:solidFill>
                  <a:srgbClr val="FFFF00"/>
                </a:solidFill>
              </a:rPr>
              <a:t> </a:t>
            </a:r>
            <a:r>
              <a:rPr lang="ru-RU" sz="3600" b="1" dirty="0" err="1">
                <a:solidFill>
                  <a:srgbClr val="FFFF00"/>
                </a:solidFill>
              </a:rPr>
              <a:t>part</a:t>
            </a:r>
            <a:r>
              <a:rPr lang="ru-RU" sz="3600" b="1" dirty="0">
                <a:solidFill>
                  <a:srgbClr val="FFFF00"/>
                </a:solidFill>
              </a:rPr>
              <a:t> </a:t>
            </a:r>
            <a:r>
              <a:rPr lang="ru-RU" sz="3600" b="1" dirty="0" err="1">
                <a:solidFill>
                  <a:srgbClr val="FFFF00"/>
                </a:solidFill>
              </a:rPr>
              <a:t>of</a:t>
            </a:r>
            <a:r>
              <a:rPr lang="ru-RU" sz="3600" b="1" dirty="0">
                <a:solidFill>
                  <a:srgbClr val="FFFF00"/>
                </a:solidFill>
              </a:rPr>
              <a:t> </a:t>
            </a:r>
            <a:r>
              <a:rPr lang="ru-RU" sz="3600" b="1" dirty="0" err="1">
                <a:solidFill>
                  <a:srgbClr val="FFFF00"/>
                </a:solidFill>
              </a:rPr>
              <a:t>London</a:t>
            </a:r>
            <a:r>
              <a:rPr lang="ru-RU" sz="3600" b="1" dirty="0">
                <a:solidFill>
                  <a:srgbClr val="FFFF00"/>
                </a:solidFill>
              </a:rPr>
              <a:t>, </a:t>
            </a:r>
            <a:r>
              <a:rPr lang="ru-RU" sz="3600" b="1" dirty="0" err="1">
                <a:solidFill>
                  <a:srgbClr val="FFFF00"/>
                </a:solidFill>
              </a:rPr>
              <a:t>its</a:t>
            </a:r>
            <a:r>
              <a:rPr lang="ru-RU" sz="3600" b="1" dirty="0">
                <a:solidFill>
                  <a:srgbClr val="FFFF00"/>
                </a:solidFill>
              </a:rPr>
              <a:t> </a:t>
            </a:r>
            <a:r>
              <a:rPr lang="ru-RU" sz="3600" b="1" dirty="0" err="1">
                <a:solidFill>
                  <a:srgbClr val="FFFF00"/>
                </a:solidFill>
              </a:rPr>
              <a:t>financial</a:t>
            </a:r>
            <a:r>
              <a:rPr lang="ru-RU" sz="3600" b="1" dirty="0">
                <a:solidFill>
                  <a:srgbClr val="FFFF00"/>
                </a:solidFill>
              </a:rPr>
              <a:t> </a:t>
            </a:r>
            <a:r>
              <a:rPr lang="ru-RU" sz="3600" b="1" dirty="0" err="1">
                <a:solidFill>
                  <a:srgbClr val="FFFF00"/>
                </a:solidFill>
              </a:rPr>
              <a:t>and</a:t>
            </a:r>
            <a:r>
              <a:rPr lang="ru-RU" sz="3600" b="1" dirty="0">
                <a:solidFill>
                  <a:srgbClr val="FFFF00"/>
                </a:solidFill>
              </a:rPr>
              <a:t> </a:t>
            </a:r>
            <a:r>
              <a:rPr lang="ru-RU" sz="3600" b="1" dirty="0" err="1">
                <a:solidFill>
                  <a:srgbClr val="FFFF00"/>
                </a:solidFill>
              </a:rPr>
              <a:t>business</a:t>
            </a:r>
            <a:r>
              <a:rPr lang="ru-RU" sz="3600" b="1" dirty="0">
                <a:solidFill>
                  <a:srgbClr val="FFFF00"/>
                </a:solidFill>
              </a:rPr>
              <a:t> </a:t>
            </a:r>
            <a:r>
              <a:rPr lang="ru-RU" sz="3600" b="1" dirty="0" err="1">
                <a:solidFill>
                  <a:srgbClr val="FFFF00"/>
                </a:solidFill>
              </a:rPr>
              <a:t>centre</a:t>
            </a:r>
            <a:r>
              <a:rPr lang="ru-RU" sz="3600" b="1" dirty="0">
                <a:solidFill>
                  <a:srgbClr val="FFFF00"/>
                </a:solidFill>
              </a:rPr>
              <a:t>. </a:t>
            </a:r>
            <a:r>
              <a:rPr lang="ru-RU" sz="3600" b="1" dirty="0" err="1">
                <a:solidFill>
                  <a:srgbClr val="FFFF00"/>
                </a:solidFill>
              </a:rPr>
              <a:t>There</a:t>
            </a:r>
            <a:r>
              <a:rPr lang="ru-RU" sz="3600" b="1" dirty="0">
                <a:solidFill>
                  <a:srgbClr val="FFFF00"/>
                </a:solidFill>
              </a:rPr>
              <a:t> </a:t>
            </a:r>
            <a:r>
              <a:rPr lang="ru-RU" sz="3600" b="1" dirty="0" err="1">
                <a:solidFill>
                  <a:srgbClr val="FFFF00"/>
                </a:solidFill>
              </a:rPr>
              <a:t>are</a:t>
            </a:r>
            <a:r>
              <a:rPr lang="ru-RU" sz="3600" b="1" dirty="0">
                <a:solidFill>
                  <a:srgbClr val="FFFF00"/>
                </a:solidFill>
              </a:rPr>
              <a:t> </a:t>
            </a:r>
            <a:r>
              <a:rPr lang="ru-RU" sz="3600" b="1" dirty="0" err="1">
                <a:solidFill>
                  <a:srgbClr val="FFFF00"/>
                </a:solidFill>
              </a:rPr>
              <a:t>many</a:t>
            </a:r>
            <a:r>
              <a:rPr lang="ru-RU" sz="3600" b="1" dirty="0">
                <a:solidFill>
                  <a:srgbClr val="FFFF00"/>
                </a:solidFill>
              </a:rPr>
              <a:t> </a:t>
            </a:r>
            <a:r>
              <a:rPr lang="ru-RU" sz="3600" b="1" dirty="0" err="1">
                <a:solidFill>
                  <a:srgbClr val="FFFF00"/>
                </a:solidFill>
              </a:rPr>
              <a:t>offices</a:t>
            </a:r>
            <a:r>
              <a:rPr lang="ru-RU" sz="3600" b="1" dirty="0">
                <a:solidFill>
                  <a:srgbClr val="FFFF00"/>
                </a:solidFill>
              </a:rPr>
              <a:t>, </a:t>
            </a:r>
            <a:r>
              <a:rPr lang="ru-RU" sz="3600" b="1" dirty="0" err="1">
                <a:solidFill>
                  <a:srgbClr val="FFFF00"/>
                </a:solidFill>
              </a:rPr>
              <a:t>companies</a:t>
            </a:r>
            <a:r>
              <a:rPr lang="ru-RU" sz="3600" b="1" dirty="0">
                <a:solidFill>
                  <a:srgbClr val="FFFF00"/>
                </a:solidFill>
              </a:rPr>
              <a:t> </a:t>
            </a:r>
            <a:r>
              <a:rPr lang="ru-RU" sz="3600" b="1" dirty="0" err="1">
                <a:solidFill>
                  <a:srgbClr val="FFFF00"/>
                </a:solidFill>
              </a:rPr>
              <a:t>and</a:t>
            </a:r>
            <a:r>
              <a:rPr lang="ru-RU" sz="3600" b="1" dirty="0">
                <a:solidFill>
                  <a:srgbClr val="FFFF00"/>
                </a:solidFill>
              </a:rPr>
              <a:t> </a:t>
            </a:r>
            <a:r>
              <a:rPr lang="ru-RU" sz="3600" b="1" dirty="0" err="1">
                <a:solidFill>
                  <a:srgbClr val="FFFF00"/>
                </a:solidFill>
              </a:rPr>
              <a:t>banks</a:t>
            </a:r>
            <a:r>
              <a:rPr lang="ru-RU" sz="3600" b="1" dirty="0">
                <a:solidFill>
                  <a:srgbClr val="FFFF00"/>
                </a:solidFill>
              </a:rPr>
              <a:t> </a:t>
            </a:r>
            <a:r>
              <a:rPr lang="ru-RU" sz="3600" b="1" dirty="0" err="1">
                <a:solidFill>
                  <a:srgbClr val="FFFF00"/>
                </a:solidFill>
              </a:rPr>
              <a:t>in</a:t>
            </a:r>
            <a:r>
              <a:rPr lang="ru-RU" sz="3600" b="1" dirty="0">
                <a:solidFill>
                  <a:srgbClr val="FFFF00"/>
                </a:solidFill>
              </a:rPr>
              <a:t> </a:t>
            </a:r>
            <a:r>
              <a:rPr lang="ru-RU" sz="3600" b="1" dirty="0" err="1">
                <a:solidFill>
                  <a:srgbClr val="FFFF00"/>
                </a:solidFill>
              </a:rPr>
              <a:t>this</a:t>
            </a:r>
            <a:r>
              <a:rPr lang="ru-RU" sz="3600" b="1" dirty="0">
                <a:solidFill>
                  <a:srgbClr val="FFFF00"/>
                </a:solidFill>
              </a:rPr>
              <a:t> </a:t>
            </a:r>
            <a:r>
              <a:rPr lang="ru-RU" sz="3600" b="1" dirty="0" err="1">
                <a:solidFill>
                  <a:srgbClr val="FFFF00"/>
                </a:solidFill>
              </a:rPr>
              <a:t>part</a:t>
            </a:r>
            <a:r>
              <a:rPr lang="ru-RU" sz="3600" b="1" dirty="0">
                <a:solidFill>
                  <a:srgbClr val="FFFF00"/>
                </a:solidFill>
              </a:rPr>
              <a:t> </a:t>
            </a:r>
            <a:r>
              <a:rPr lang="ru-RU" sz="3600" b="1" dirty="0" err="1">
                <a:solidFill>
                  <a:srgbClr val="FFFF00"/>
                </a:solidFill>
              </a:rPr>
              <a:t>of</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capital</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heart</a:t>
            </a:r>
            <a:r>
              <a:rPr lang="ru-RU" sz="3600" b="1" dirty="0">
                <a:solidFill>
                  <a:srgbClr val="FFFF00"/>
                </a:solidFill>
              </a:rPr>
              <a:t> </a:t>
            </a:r>
            <a:r>
              <a:rPr lang="ru-RU" sz="3600" b="1" dirty="0" err="1">
                <a:solidFill>
                  <a:srgbClr val="FFFF00"/>
                </a:solidFill>
              </a:rPr>
              <a:t>of</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City</a:t>
            </a:r>
            <a:r>
              <a:rPr lang="ru-RU" sz="3600" b="1" dirty="0">
                <a:solidFill>
                  <a:srgbClr val="FFFF00"/>
                </a:solidFill>
              </a:rPr>
              <a:t> </a:t>
            </a:r>
            <a:r>
              <a:rPr lang="ru-RU" sz="3600" b="1" dirty="0" err="1">
                <a:solidFill>
                  <a:srgbClr val="FFFF00"/>
                </a:solidFill>
              </a:rPr>
              <a:t>is</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Stock</a:t>
            </a:r>
            <a:r>
              <a:rPr lang="ru-RU" sz="3600" b="1" dirty="0">
                <a:solidFill>
                  <a:srgbClr val="FFFF00"/>
                </a:solidFill>
              </a:rPr>
              <a:t> </a:t>
            </a:r>
            <a:r>
              <a:rPr lang="ru-RU" sz="3600" b="1" dirty="0" err="1">
                <a:solidFill>
                  <a:srgbClr val="FFFF00"/>
                </a:solidFill>
              </a:rPr>
              <a:t>Exchange</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Tower</a:t>
            </a:r>
            <a:r>
              <a:rPr lang="ru-RU" sz="3600" b="1" dirty="0">
                <a:solidFill>
                  <a:srgbClr val="FFFF00"/>
                </a:solidFill>
              </a:rPr>
              <a:t> </a:t>
            </a:r>
            <a:r>
              <a:rPr lang="ru-RU" sz="3600" b="1" dirty="0" err="1">
                <a:solidFill>
                  <a:srgbClr val="FFFF00"/>
                </a:solidFill>
              </a:rPr>
              <a:t>of</a:t>
            </a:r>
            <a:r>
              <a:rPr lang="ru-RU" sz="3600" b="1" dirty="0">
                <a:solidFill>
                  <a:srgbClr val="FFFF00"/>
                </a:solidFill>
              </a:rPr>
              <a:t> </a:t>
            </a:r>
            <a:r>
              <a:rPr lang="ru-RU" sz="3600" b="1" dirty="0" err="1">
                <a:solidFill>
                  <a:srgbClr val="FFFF00"/>
                </a:solidFill>
              </a:rPr>
              <a:t>London</a:t>
            </a:r>
            <a:r>
              <a:rPr lang="ru-RU" sz="3600" b="1" dirty="0">
                <a:solidFill>
                  <a:srgbClr val="FFFF00"/>
                </a:solidFill>
              </a:rPr>
              <a:t> </a:t>
            </a:r>
            <a:r>
              <a:rPr lang="ru-RU" sz="3600" b="1" dirty="0" err="1">
                <a:solidFill>
                  <a:srgbClr val="FFFF00"/>
                </a:solidFill>
              </a:rPr>
              <a:t>and</a:t>
            </a:r>
            <a:r>
              <a:rPr lang="ru-RU" sz="3600" b="1" dirty="0">
                <a:solidFill>
                  <a:srgbClr val="FFFF00"/>
                </a:solidFill>
              </a:rPr>
              <a:t> </a:t>
            </a:r>
            <a:r>
              <a:rPr lang="ru-RU" sz="3600" b="1" dirty="0" err="1">
                <a:solidFill>
                  <a:srgbClr val="FFFF00"/>
                </a:solidFill>
              </a:rPr>
              <a:t>St</a:t>
            </a:r>
            <a:r>
              <a:rPr lang="ru-RU" sz="3600" b="1" dirty="0">
                <a:solidFill>
                  <a:srgbClr val="FFFF00"/>
                </a:solidFill>
              </a:rPr>
              <a:t> </a:t>
            </a:r>
            <a:r>
              <a:rPr lang="ru-RU" sz="3600" b="1" dirty="0" err="1">
                <a:solidFill>
                  <a:srgbClr val="FFFF00"/>
                </a:solidFill>
              </a:rPr>
              <a:t>Paul’s</a:t>
            </a:r>
            <a:r>
              <a:rPr lang="ru-RU" sz="3600" b="1" dirty="0">
                <a:solidFill>
                  <a:srgbClr val="FFFF00"/>
                </a:solidFill>
              </a:rPr>
              <a:t> </a:t>
            </a:r>
            <a:r>
              <a:rPr lang="ru-RU" sz="3600" b="1" dirty="0" err="1">
                <a:solidFill>
                  <a:srgbClr val="FFFF00"/>
                </a:solidFill>
              </a:rPr>
              <a:t>Cathedral</a:t>
            </a:r>
            <a:r>
              <a:rPr lang="ru-RU" sz="3600" b="1" dirty="0">
                <a:solidFill>
                  <a:srgbClr val="FFFF00"/>
                </a:solidFill>
              </a:rPr>
              <a:t> </a:t>
            </a:r>
            <a:r>
              <a:rPr lang="ru-RU" sz="3600" b="1" dirty="0" err="1">
                <a:solidFill>
                  <a:srgbClr val="FFFF00"/>
                </a:solidFill>
              </a:rPr>
              <a:t>are</a:t>
            </a:r>
            <a:r>
              <a:rPr lang="ru-RU" sz="3600" b="1" dirty="0">
                <a:solidFill>
                  <a:srgbClr val="FFFF00"/>
                </a:solidFill>
              </a:rPr>
              <a:t> </a:t>
            </a:r>
            <a:r>
              <a:rPr lang="ru-RU" sz="3600" b="1" dirty="0" err="1">
                <a:solidFill>
                  <a:srgbClr val="FFFF00"/>
                </a:solidFill>
              </a:rPr>
              <a:t>situated</a:t>
            </a:r>
            <a:r>
              <a:rPr lang="ru-RU" sz="3600" b="1" dirty="0">
                <a:solidFill>
                  <a:srgbClr val="FFFF00"/>
                </a:solidFill>
              </a:rPr>
              <a:t> </a:t>
            </a:r>
            <a:r>
              <a:rPr lang="ru-RU" sz="3600" b="1" dirty="0" err="1">
                <a:solidFill>
                  <a:srgbClr val="FFFF00"/>
                </a:solidFill>
              </a:rPr>
              <a:t>in</a:t>
            </a:r>
            <a:r>
              <a:rPr lang="ru-RU" sz="3600" b="1" dirty="0">
                <a:solidFill>
                  <a:srgbClr val="FFFF00"/>
                </a:solidFill>
              </a:rPr>
              <a:t> </a:t>
            </a:r>
            <a:r>
              <a:rPr lang="ru-RU" sz="3600" b="1" dirty="0" err="1">
                <a:solidFill>
                  <a:srgbClr val="FFFF00"/>
                </a:solidFill>
              </a:rPr>
              <a:t>the</a:t>
            </a:r>
            <a:r>
              <a:rPr lang="ru-RU" sz="3600" b="1" dirty="0">
                <a:solidFill>
                  <a:srgbClr val="FFFF00"/>
                </a:solidFill>
              </a:rPr>
              <a:t> </a:t>
            </a:r>
            <a:r>
              <a:rPr lang="ru-RU" sz="3600" b="1" dirty="0" err="1">
                <a:solidFill>
                  <a:srgbClr val="FFFF00"/>
                </a:solidFill>
              </a:rPr>
              <a:t>City</a:t>
            </a:r>
            <a:r>
              <a:rPr lang="ru-RU" sz="3600" b="1" dirty="0">
                <a:solidFill>
                  <a:srgbClr val="FFFF00"/>
                </a:solidFill>
              </a:rPr>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2951999" y="5045040"/>
            <a:ext cx="3701880" cy="229896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2368080"/>
            <a:ext cx="9071640" cy="6602040"/>
          </a:xfrm>
        </p:spPr>
        <p:txBody>
          <a:bodyPr/>
          <a:lstStyle/>
          <a:p>
            <a:pPr lvl="0"/>
            <a:r>
              <a:rPr lang="ru-RU" dirty="0"/>
              <a:t/>
            </a:r>
            <a:br>
              <a:rPr lang="ru-RU" dirty="0"/>
            </a:br>
            <a:r>
              <a:rPr lang="ru-RU" dirty="0"/>
              <a:t/>
            </a:r>
            <a:br>
              <a:rPr lang="ru-RU" dirty="0"/>
            </a:br>
            <a:r>
              <a:rPr lang="ru-RU" dirty="0"/>
              <a:t/>
            </a:r>
            <a:br>
              <a:rPr lang="ru-RU" dirty="0"/>
            </a:br>
            <a:r>
              <a:rPr lang="ru-RU" dirty="0"/>
              <a:t/>
            </a:r>
            <a:br>
              <a:rPr lang="ru-RU" dirty="0"/>
            </a:br>
            <a:r>
              <a:rPr lang="ru-RU" sz="2800" b="1" dirty="0" err="1">
                <a:solidFill>
                  <a:srgbClr val="FFFF00"/>
                </a:solidFill>
              </a:rPr>
              <a:t>Westminster</a:t>
            </a:r>
            <a:r>
              <a:rPr lang="ru-RU" sz="2800" b="1" dirty="0">
                <a:solidFill>
                  <a:srgbClr val="FFFF00"/>
                </a:solidFill>
              </a:rPr>
              <a:t> </a:t>
            </a:r>
            <a:r>
              <a:rPr lang="ru-RU" sz="2800" b="1" dirty="0" err="1">
                <a:solidFill>
                  <a:srgbClr val="FFFF00"/>
                </a:solidFill>
              </a:rPr>
              <a:t>is</a:t>
            </a:r>
            <a:r>
              <a:rPr lang="ru-RU" sz="2800" b="1" dirty="0">
                <a:solidFill>
                  <a:srgbClr val="FFFF00"/>
                </a:solidFill>
              </a:rPr>
              <a:t> </a:t>
            </a:r>
            <a:r>
              <a:rPr lang="ru-RU" sz="2800" b="1" dirty="0" err="1">
                <a:solidFill>
                  <a:srgbClr val="FFFF00"/>
                </a:solidFill>
              </a:rPr>
              <a:t>also</a:t>
            </a:r>
            <a:r>
              <a:rPr lang="ru-RU" sz="2800" b="1" dirty="0">
                <a:solidFill>
                  <a:srgbClr val="FFFF00"/>
                </a:solidFill>
              </a:rPr>
              <a:t> </a:t>
            </a:r>
            <a:r>
              <a:rPr lang="ru-RU" sz="2800" b="1" dirty="0" err="1">
                <a:solidFill>
                  <a:srgbClr val="FFFF00"/>
                </a:solidFill>
              </a:rPr>
              <a:t>important</a:t>
            </a:r>
            <a:r>
              <a:rPr lang="ru-RU" sz="2800" b="1" dirty="0">
                <a:solidFill>
                  <a:srgbClr val="FFFF00"/>
                </a:solidFill>
              </a:rPr>
              <a:t> </a:t>
            </a:r>
            <a:r>
              <a:rPr lang="ru-RU" sz="2800" b="1" dirty="0" err="1">
                <a:solidFill>
                  <a:srgbClr val="FFFF00"/>
                </a:solidFill>
              </a:rPr>
              <a:t>part</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capital</a:t>
            </a:r>
            <a:r>
              <a:rPr lang="ru-RU" sz="2800" b="1" dirty="0">
                <a:solidFill>
                  <a:srgbClr val="FFFF00"/>
                </a:solidFill>
              </a:rPr>
              <a:t>. </a:t>
            </a:r>
            <a:r>
              <a:rPr lang="ru-RU" sz="2800" b="1" dirty="0" err="1">
                <a:solidFill>
                  <a:srgbClr val="FFFF00"/>
                </a:solidFill>
              </a:rPr>
              <a:t>It’s</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administrative</a:t>
            </a:r>
            <a:r>
              <a:rPr lang="ru-RU" sz="2800" b="1" dirty="0">
                <a:solidFill>
                  <a:srgbClr val="FFFF00"/>
                </a:solidFill>
              </a:rPr>
              <a:t> </a:t>
            </a:r>
            <a:r>
              <a:rPr lang="ru-RU" sz="2800" b="1" dirty="0" err="1">
                <a:solidFill>
                  <a:srgbClr val="FFFF00"/>
                </a:solidFill>
              </a:rPr>
              <a:t>centre</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London</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Houses</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Parliament</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seat</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British</a:t>
            </a:r>
            <a:r>
              <a:rPr lang="ru-RU" sz="2800" b="1" dirty="0">
                <a:solidFill>
                  <a:srgbClr val="FFFF00"/>
                </a:solidFill>
              </a:rPr>
              <a:t> </a:t>
            </a:r>
            <a:r>
              <a:rPr lang="ru-RU" sz="2800" b="1" dirty="0" err="1">
                <a:solidFill>
                  <a:srgbClr val="FFFF00"/>
                </a:solidFill>
              </a:rPr>
              <a:t>Government</a:t>
            </a:r>
            <a:r>
              <a:rPr lang="ru-RU" sz="2800" b="1" dirty="0">
                <a:solidFill>
                  <a:srgbClr val="FFFF00"/>
                </a:solidFill>
              </a:rPr>
              <a:t>, </a:t>
            </a:r>
            <a:r>
              <a:rPr lang="ru-RU" sz="2800" b="1" dirty="0" err="1">
                <a:solidFill>
                  <a:srgbClr val="FFFF00"/>
                </a:solidFill>
              </a:rPr>
              <a:t>are</a:t>
            </a:r>
            <a:r>
              <a:rPr lang="ru-RU" sz="2800" b="1" dirty="0">
                <a:solidFill>
                  <a:srgbClr val="FFFF00"/>
                </a:solidFill>
              </a:rPr>
              <a:t> </a:t>
            </a:r>
            <a:r>
              <a:rPr lang="ru-RU" sz="2800" b="1" dirty="0" err="1">
                <a:solidFill>
                  <a:srgbClr val="FFFF00"/>
                </a:solidFill>
              </a:rPr>
              <a:t>there</a:t>
            </a:r>
            <a:r>
              <a:rPr lang="ru-RU" sz="2800" b="1" dirty="0">
                <a:solidFill>
                  <a:srgbClr val="FFFF00"/>
                </a:solidFill>
              </a:rPr>
              <a:t>. </a:t>
            </a:r>
            <a:r>
              <a:rPr lang="ru-RU" sz="2800" b="1" dirty="0" err="1">
                <a:solidFill>
                  <a:srgbClr val="FFFF00"/>
                </a:solidFill>
              </a:rPr>
              <a:t>Opposite</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Houses</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Parliament</a:t>
            </a:r>
            <a:r>
              <a:rPr lang="ru-RU" sz="2800" b="1" dirty="0">
                <a:solidFill>
                  <a:srgbClr val="FFFF00"/>
                </a:solidFill>
              </a:rPr>
              <a:t> </a:t>
            </a:r>
            <a:r>
              <a:rPr lang="ru-RU" sz="2800" b="1" dirty="0" err="1">
                <a:solidFill>
                  <a:srgbClr val="FFFF00"/>
                </a:solidFill>
              </a:rPr>
              <a:t>is</a:t>
            </a:r>
            <a:r>
              <a:rPr lang="ru-RU" sz="2800" b="1" dirty="0">
                <a:solidFill>
                  <a:srgbClr val="FFFF00"/>
                </a:solidFill>
              </a:rPr>
              <a:t> </a:t>
            </a:r>
            <a:r>
              <a:rPr lang="ru-RU" sz="2800" b="1" dirty="0" err="1">
                <a:solidFill>
                  <a:srgbClr val="FFFF00"/>
                </a:solidFill>
              </a:rPr>
              <a:t>Westminster</a:t>
            </a:r>
            <a:r>
              <a:rPr lang="ru-RU" sz="2800" b="1" dirty="0">
                <a:solidFill>
                  <a:srgbClr val="FFFF00"/>
                </a:solidFill>
              </a:rPr>
              <a:t> </a:t>
            </a:r>
            <a:r>
              <a:rPr lang="ru-RU" sz="2800" b="1" dirty="0" err="1">
                <a:solidFill>
                  <a:srgbClr val="FFFF00"/>
                </a:solidFill>
              </a:rPr>
              <a:t>Abbey</a:t>
            </a:r>
            <a:r>
              <a:rPr lang="ru-RU" sz="2800" b="1" dirty="0">
                <a:solidFill>
                  <a:srgbClr val="FFFF00"/>
                </a:solidFill>
              </a:rPr>
              <a:t> </a:t>
            </a:r>
            <a:r>
              <a:rPr lang="ru-RU" sz="2800" b="1" dirty="0" err="1">
                <a:solidFill>
                  <a:srgbClr val="FFFF00"/>
                </a:solidFill>
              </a:rPr>
              <a:t>where</a:t>
            </a:r>
            <a:r>
              <a:rPr lang="ru-RU" sz="2800" b="1" dirty="0">
                <a:solidFill>
                  <a:srgbClr val="FFFF00"/>
                </a:solidFill>
              </a:rPr>
              <a:t> </a:t>
            </a:r>
            <a:r>
              <a:rPr lang="ru-RU" sz="2800" b="1" dirty="0" err="1">
                <a:solidFill>
                  <a:srgbClr val="FFFF00"/>
                </a:solidFill>
              </a:rPr>
              <a:t>kings</a:t>
            </a:r>
            <a:r>
              <a:rPr lang="ru-RU" sz="2800" b="1" dirty="0">
                <a:solidFill>
                  <a:srgbClr val="FFFF00"/>
                </a:solidFill>
              </a:rPr>
              <a:t> </a:t>
            </a:r>
            <a:r>
              <a:rPr lang="ru-RU" sz="2800" b="1" dirty="0" err="1">
                <a:solidFill>
                  <a:srgbClr val="FFFF00"/>
                </a:solidFill>
              </a:rPr>
              <a:t>and</a:t>
            </a:r>
            <a:r>
              <a:rPr lang="ru-RU" sz="2800" b="1" dirty="0">
                <a:solidFill>
                  <a:srgbClr val="FFFF00"/>
                </a:solidFill>
              </a:rPr>
              <a:t> </a:t>
            </a:r>
            <a:r>
              <a:rPr lang="ru-RU" sz="2800" b="1" dirty="0" err="1">
                <a:solidFill>
                  <a:srgbClr val="FFFF00"/>
                </a:solidFill>
              </a:rPr>
              <a:t>queens</a:t>
            </a:r>
            <a:r>
              <a:rPr lang="ru-RU" sz="2800" b="1" dirty="0">
                <a:solidFill>
                  <a:srgbClr val="FFFF00"/>
                </a:solidFill>
              </a:rPr>
              <a:t> </a:t>
            </a:r>
            <a:r>
              <a:rPr lang="ru-RU" sz="2800" b="1" dirty="0" err="1">
                <a:solidFill>
                  <a:srgbClr val="FFFF00"/>
                </a:solidFill>
              </a:rPr>
              <a:t>have</a:t>
            </a:r>
            <a:r>
              <a:rPr lang="ru-RU" sz="2800" b="1" dirty="0">
                <a:solidFill>
                  <a:srgbClr val="FFFF00"/>
                </a:solidFill>
              </a:rPr>
              <a:t> </a:t>
            </a:r>
            <a:r>
              <a:rPr lang="ru-RU" sz="2800" b="1" dirty="0" err="1">
                <a:solidFill>
                  <a:srgbClr val="FFFF00"/>
                </a:solidFill>
              </a:rPr>
              <a:t>been</a:t>
            </a:r>
            <a:r>
              <a:rPr lang="ru-RU" sz="2800" b="1" dirty="0">
                <a:solidFill>
                  <a:srgbClr val="FFFF00"/>
                </a:solidFill>
              </a:rPr>
              <a:t> </a:t>
            </a:r>
            <a:r>
              <a:rPr lang="ru-RU" sz="2800" b="1" dirty="0" err="1">
                <a:solidFill>
                  <a:srgbClr val="FFFF00"/>
                </a:solidFill>
              </a:rPr>
              <a:t>crowned</a:t>
            </a:r>
            <a:r>
              <a:rPr lang="ru-RU" sz="2800" b="1" dirty="0">
                <a:solidFill>
                  <a:srgbClr val="FFFF00"/>
                </a:solidFill>
              </a:rPr>
              <a:t> </a:t>
            </a:r>
            <a:r>
              <a:rPr lang="ru-RU" sz="2800" b="1" dirty="0" err="1">
                <a:solidFill>
                  <a:srgbClr val="FFFF00"/>
                </a:solidFill>
              </a:rPr>
              <a:t>and</a:t>
            </a:r>
            <a:r>
              <a:rPr lang="ru-RU" sz="2800" b="1" dirty="0">
                <a:solidFill>
                  <a:srgbClr val="FFFF00"/>
                </a:solidFill>
              </a:rPr>
              <a:t> </a:t>
            </a:r>
            <a:r>
              <a:rPr lang="ru-RU" sz="2800" b="1" dirty="0" err="1">
                <a:solidFill>
                  <a:srgbClr val="FFFF00"/>
                </a:solidFill>
              </a:rPr>
              <a:t>many</a:t>
            </a:r>
            <a:r>
              <a:rPr lang="ru-RU" sz="2800" b="1" dirty="0">
                <a:solidFill>
                  <a:srgbClr val="FFFF00"/>
                </a:solidFill>
              </a:rPr>
              <a:t> </a:t>
            </a:r>
            <a:r>
              <a:rPr lang="ru-RU" sz="2800" b="1" dirty="0" err="1">
                <a:solidFill>
                  <a:srgbClr val="FFFF00"/>
                </a:solidFill>
              </a:rPr>
              <a:t>famous</a:t>
            </a:r>
            <a:r>
              <a:rPr lang="ru-RU" sz="2800" b="1" dirty="0">
                <a:solidFill>
                  <a:srgbClr val="FFFF00"/>
                </a:solidFill>
              </a:rPr>
              <a:t> </a:t>
            </a:r>
            <a:r>
              <a:rPr lang="ru-RU" sz="2800" b="1" dirty="0" err="1">
                <a:solidFill>
                  <a:srgbClr val="FFFF00"/>
                </a:solidFill>
              </a:rPr>
              <a:t>people</a:t>
            </a:r>
            <a:r>
              <a:rPr lang="ru-RU" sz="2800" b="1" dirty="0">
                <a:solidFill>
                  <a:srgbClr val="FFFF00"/>
                </a:solidFill>
              </a:rPr>
              <a:t> </a:t>
            </a:r>
            <a:r>
              <a:rPr lang="ru-RU" sz="2800" b="1" dirty="0" err="1">
                <a:solidFill>
                  <a:srgbClr val="FFFF00"/>
                </a:solidFill>
              </a:rPr>
              <a:t>were</a:t>
            </a:r>
            <a:r>
              <a:rPr lang="ru-RU" sz="2800" b="1" dirty="0">
                <a:solidFill>
                  <a:srgbClr val="FFFF00"/>
                </a:solidFill>
              </a:rPr>
              <a:t> </a:t>
            </a:r>
            <a:r>
              <a:rPr lang="ru-RU" sz="2800" b="1" dirty="0" err="1">
                <a:solidFill>
                  <a:srgbClr val="FFFF00"/>
                </a:solidFill>
              </a:rPr>
              <a:t>buried</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Houses</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Parliament</a:t>
            </a:r>
            <a:r>
              <a:rPr lang="ru-RU" sz="2800" b="1" dirty="0">
                <a:solidFill>
                  <a:srgbClr val="FFFF00"/>
                </a:solidFill>
              </a:rPr>
              <a:t> </a:t>
            </a:r>
            <a:r>
              <a:rPr lang="ru-RU" sz="2800" b="1" dirty="0" err="1">
                <a:solidFill>
                  <a:srgbClr val="FFFF00"/>
                </a:solidFill>
              </a:rPr>
              <a:t>are</a:t>
            </a:r>
            <a:r>
              <a:rPr lang="ru-RU" sz="2800" b="1" dirty="0">
                <a:solidFill>
                  <a:srgbClr val="FFFF00"/>
                </a:solidFill>
              </a:rPr>
              <a:t> </a:t>
            </a:r>
            <a:r>
              <a:rPr lang="ru-RU" sz="2800" b="1" dirty="0" err="1">
                <a:solidFill>
                  <a:srgbClr val="FFFF00"/>
                </a:solidFill>
              </a:rPr>
              <a:t>often</a:t>
            </a:r>
            <a:r>
              <a:rPr lang="ru-RU" sz="2800" b="1" dirty="0">
                <a:solidFill>
                  <a:srgbClr val="FFFF00"/>
                </a:solidFill>
              </a:rPr>
              <a:t> </a:t>
            </a:r>
            <a:r>
              <a:rPr lang="ru-RU" sz="2800" b="1" dirty="0" err="1">
                <a:solidFill>
                  <a:srgbClr val="FFFF00"/>
                </a:solidFill>
              </a:rPr>
              <a:t>referred</a:t>
            </a:r>
            <a:r>
              <a:rPr lang="ru-RU" sz="2800" b="1" dirty="0">
                <a:solidFill>
                  <a:srgbClr val="FFFF00"/>
                </a:solidFill>
              </a:rPr>
              <a:t> </a:t>
            </a:r>
            <a:r>
              <a:rPr lang="ru-RU" sz="2800" b="1" dirty="0" err="1">
                <a:solidFill>
                  <a:srgbClr val="FFFF00"/>
                </a:solidFill>
              </a:rPr>
              <a:t>to</a:t>
            </a:r>
            <a:r>
              <a:rPr lang="ru-RU" sz="2800" b="1" dirty="0">
                <a:solidFill>
                  <a:srgbClr val="FFFF00"/>
                </a:solidFill>
              </a:rPr>
              <a:t> </a:t>
            </a:r>
            <a:r>
              <a:rPr lang="ru-RU" sz="2800" b="1" dirty="0" err="1">
                <a:solidFill>
                  <a:srgbClr val="FFFF00"/>
                </a:solidFill>
              </a:rPr>
              <a:t>as</a:t>
            </a:r>
            <a:r>
              <a:rPr lang="ru-RU" sz="2800" b="1" dirty="0">
                <a:solidFill>
                  <a:srgbClr val="FFFF00"/>
                </a:solidFill>
              </a:rPr>
              <a:t> </a:t>
            </a:r>
            <a:r>
              <a:rPr lang="ru-RU" sz="2800" b="1" dirty="0" err="1">
                <a:solidFill>
                  <a:srgbClr val="FFFF00"/>
                </a:solidFill>
              </a:rPr>
              <a:t>the</a:t>
            </a:r>
            <a:r>
              <a:rPr lang="ru-RU" sz="2800" b="1" dirty="0">
                <a:solidFill>
                  <a:srgbClr val="FFFF00"/>
                </a:solidFill>
              </a:rPr>
              <a:t> </a:t>
            </a:r>
            <a:r>
              <a:rPr lang="ru-RU" sz="2800" b="1" dirty="0" err="1">
                <a:solidFill>
                  <a:srgbClr val="FFFF00"/>
                </a:solidFill>
              </a:rPr>
              <a:t>Palace</a:t>
            </a:r>
            <a:r>
              <a:rPr lang="ru-RU" sz="2800" b="1" dirty="0">
                <a:solidFill>
                  <a:srgbClr val="FFFF00"/>
                </a:solidFill>
              </a:rPr>
              <a:t> </a:t>
            </a:r>
            <a:r>
              <a:rPr lang="ru-RU" sz="2800" b="1" dirty="0" err="1">
                <a:solidFill>
                  <a:srgbClr val="FFFF00"/>
                </a:solidFill>
              </a:rPr>
              <a:t>of</a:t>
            </a:r>
            <a:r>
              <a:rPr lang="ru-RU" sz="2800" b="1" dirty="0">
                <a:solidFill>
                  <a:srgbClr val="FFFF00"/>
                </a:solidFill>
              </a:rPr>
              <a:t> </a:t>
            </a:r>
            <a:r>
              <a:rPr lang="ru-RU" sz="2800" b="1" dirty="0" err="1">
                <a:solidFill>
                  <a:srgbClr val="FFFF00"/>
                </a:solidFill>
              </a:rPr>
              <a:t>Westminster</a:t>
            </a:r>
            <a:r>
              <a:rPr lang="ru-RU" sz="2800" b="1" dirty="0">
                <a:solidFill>
                  <a:srgbClr val="FFFF00"/>
                </a:solidFill>
              </a:rPr>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3311999" y="4400280"/>
            <a:ext cx="3714480" cy="207972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2504880"/>
            <a:ext cx="9071640" cy="6874920"/>
          </a:xfrm>
        </p:spPr>
        <p:txBody>
          <a:bodyPr/>
          <a:lstStyle/>
          <a:p>
            <a:pPr lvl="0"/>
            <a:r>
              <a:rPr lang="ru-RU" dirty="0"/>
              <a:t/>
            </a:r>
            <a:br>
              <a:rPr lang="ru-RU" dirty="0"/>
            </a:br>
            <a:r>
              <a:rPr lang="ru-RU" dirty="0"/>
              <a:t/>
            </a:r>
            <a:br>
              <a:rPr lang="ru-RU" dirty="0"/>
            </a:br>
            <a:r>
              <a:rPr lang="ru-RU" dirty="0"/>
              <a:t/>
            </a:r>
            <a:br>
              <a:rPr lang="ru-RU" dirty="0"/>
            </a:br>
            <a:r>
              <a:rPr lang="ru-RU" dirty="0"/>
              <a:t/>
            </a:r>
            <a:br>
              <a:rPr lang="ru-RU" dirty="0"/>
            </a:br>
            <a:r>
              <a:rPr lang="ru-RU" sz="4000" b="1" dirty="0" err="1">
                <a:solidFill>
                  <a:srgbClr val="FF0000"/>
                </a:solidFill>
              </a:rPr>
              <a:t>To</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west</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Westminster</a:t>
            </a:r>
            <a:r>
              <a:rPr lang="ru-RU" sz="4000" b="1" dirty="0">
                <a:solidFill>
                  <a:srgbClr val="FF0000"/>
                </a:solidFill>
              </a:rPr>
              <a:t> </a:t>
            </a:r>
            <a:r>
              <a:rPr lang="ru-RU" sz="4000" b="1" dirty="0" err="1">
                <a:solidFill>
                  <a:srgbClr val="FF0000"/>
                </a:solidFill>
              </a:rPr>
              <a:t>is</a:t>
            </a:r>
            <a:r>
              <a:rPr lang="ru-RU" sz="4000" b="1" dirty="0">
                <a:solidFill>
                  <a:srgbClr val="FF0000"/>
                </a:solidFill>
              </a:rPr>
              <a:t> </a:t>
            </a:r>
            <a:r>
              <a:rPr lang="ru-RU" sz="4000" b="1" dirty="0" err="1">
                <a:solidFill>
                  <a:srgbClr val="FF0000"/>
                </a:solidFill>
              </a:rPr>
              <a:t>West</a:t>
            </a:r>
            <a:r>
              <a:rPr lang="ru-RU" sz="4000" b="1" dirty="0">
                <a:solidFill>
                  <a:srgbClr val="FF0000"/>
                </a:solidFill>
              </a:rPr>
              <a:t> </a:t>
            </a:r>
            <a:r>
              <a:rPr lang="ru-RU" sz="4000" b="1" dirty="0" err="1">
                <a:solidFill>
                  <a:srgbClr val="FF0000"/>
                </a:solidFill>
              </a:rPr>
              <a:t>End</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richest</a:t>
            </a:r>
            <a:r>
              <a:rPr lang="ru-RU" sz="4000" b="1" dirty="0">
                <a:solidFill>
                  <a:srgbClr val="FF0000"/>
                </a:solidFill>
              </a:rPr>
              <a:t> </a:t>
            </a:r>
            <a:r>
              <a:rPr lang="ru-RU" sz="4000" b="1" dirty="0" err="1">
                <a:solidFill>
                  <a:srgbClr val="FF0000"/>
                </a:solidFill>
              </a:rPr>
              <a:t>part</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London</a:t>
            </a:r>
            <a:r>
              <a:rPr lang="ru-RU" sz="4000" b="1" dirty="0">
                <a:solidFill>
                  <a:srgbClr val="FF0000"/>
                </a:solidFill>
              </a:rPr>
              <a:t>. </a:t>
            </a:r>
            <a:r>
              <a:rPr lang="ru-RU" sz="4000" b="1" dirty="0" err="1">
                <a:solidFill>
                  <a:srgbClr val="FF0000"/>
                </a:solidFill>
              </a:rPr>
              <a:t>It</a:t>
            </a:r>
            <a:r>
              <a:rPr lang="ru-RU" sz="4000" b="1" dirty="0">
                <a:solidFill>
                  <a:srgbClr val="FF0000"/>
                </a:solidFill>
              </a:rPr>
              <a:t> </a:t>
            </a:r>
            <a:r>
              <a:rPr lang="ru-RU" sz="4000" b="1" dirty="0" err="1">
                <a:solidFill>
                  <a:srgbClr val="FF0000"/>
                </a:solidFill>
              </a:rPr>
              <a:t>is</a:t>
            </a:r>
            <a:r>
              <a:rPr lang="ru-RU" sz="4000" b="1" dirty="0">
                <a:solidFill>
                  <a:srgbClr val="FF0000"/>
                </a:solidFill>
              </a:rPr>
              <a:t> </a:t>
            </a:r>
            <a:r>
              <a:rPr lang="ru-RU" sz="4000" b="1" dirty="0" err="1">
                <a:solidFill>
                  <a:srgbClr val="FF0000"/>
                </a:solidFill>
              </a:rPr>
              <a:t>full</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luxury</a:t>
            </a:r>
            <a:r>
              <a:rPr lang="ru-RU" sz="4000" b="1" dirty="0">
                <a:solidFill>
                  <a:srgbClr val="FF0000"/>
                </a:solidFill>
              </a:rPr>
              <a:t> </a:t>
            </a:r>
            <a:r>
              <a:rPr lang="ru-RU" sz="4000" b="1" dirty="0" err="1">
                <a:solidFill>
                  <a:srgbClr val="FF0000"/>
                </a:solidFill>
              </a:rPr>
              <a:t>hotels</a:t>
            </a:r>
            <a:r>
              <a:rPr lang="ru-RU" sz="4000" b="1" dirty="0">
                <a:solidFill>
                  <a:srgbClr val="FF0000"/>
                </a:solidFill>
              </a:rPr>
              <a:t>, </a:t>
            </a:r>
            <a:r>
              <a:rPr lang="ru-RU" sz="4000" b="1" dirty="0" err="1">
                <a:solidFill>
                  <a:srgbClr val="FF0000"/>
                </a:solidFill>
              </a:rPr>
              <a:t>super-markets</a:t>
            </a:r>
            <a:r>
              <a:rPr lang="ru-RU" sz="4000" b="1" dirty="0">
                <a:solidFill>
                  <a:srgbClr val="FF0000"/>
                </a:solidFill>
              </a:rPr>
              <a:t>, </a:t>
            </a:r>
            <a:r>
              <a:rPr lang="ru-RU" sz="4000" b="1" dirty="0" err="1">
                <a:solidFill>
                  <a:srgbClr val="FF0000"/>
                </a:solidFill>
              </a:rPr>
              <a:t>cinemas</a:t>
            </a:r>
            <a:r>
              <a:rPr lang="ru-RU" sz="4000" b="1" dirty="0">
                <a:solidFill>
                  <a:srgbClr val="FF0000"/>
                </a:solidFill>
              </a:rPr>
              <a:t> </a:t>
            </a:r>
            <a:r>
              <a:rPr lang="ru-RU" sz="4000" b="1" dirty="0" err="1">
                <a:solidFill>
                  <a:srgbClr val="FF0000"/>
                </a:solidFill>
              </a:rPr>
              <a:t>and</a:t>
            </a:r>
            <a:r>
              <a:rPr lang="ru-RU" sz="4000" b="1" dirty="0">
                <a:solidFill>
                  <a:srgbClr val="FF0000"/>
                </a:solidFill>
              </a:rPr>
              <a:t> </a:t>
            </a:r>
            <a:r>
              <a:rPr lang="ru-RU" sz="4000" b="1" dirty="0" err="1">
                <a:solidFill>
                  <a:srgbClr val="FF0000"/>
                </a:solidFill>
              </a:rPr>
              <a:t>concert-halls</a:t>
            </a:r>
            <a:r>
              <a:rPr lang="ru-RU" sz="4000" b="1" dirty="0">
                <a:solidFill>
                  <a:srgbClr val="FF0000"/>
                </a:solidFill>
              </a:rPr>
              <a:t>. </a:t>
            </a:r>
            <a:r>
              <a:rPr lang="ru-RU" sz="4000" b="1" dirty="0" err="1">
                <a:solidFill>
                  <a:srgbClr val="FF0000"/>
                </a:solidFill>
              </a:rPr>
              <a:t>In</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centre</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West</a:t>
            </a:r>
            <a:r>
              <a:rPr lang="ru-RU" sz="4000" b="1" dirty="0">
                <a:solidFill>
                  <a:srgbClr val="FF0000"/>
                </a:solidFill>
              </a:rPr>
              <a:t> </a:t>
            </a:r>
            <a:r>
              <a:rPr lang="ru-RU" sz="4000" b="1" dirty="0" err="1">
                <a:solidFill>
                  <a:srgbClr val="FF0000"/>
                </a:solidFill>
              </a:rPr>
              <a:t>End</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Trafalgar</a:t>
            </a:r>
            <a:r>
              <a:rPr lang="ru-RU" sz="4000" b="1" dirty="0">
                <a:solidFill>
                  <a:srgbClr val="FF0000"/>
                </a:solidFill>
              </a:rPr>
              <a:t> </a:t>
            </a:r>
            <a:r>
              <a:rPr lang="ru-RU" sz="4000" b="1" dirty="0" err="1">
                <a:solidFill>
                  <a:srgbClr val="FF0000"/>
                </a:solidFill>
              </a:rPr>
              <a:t>Square</a:t>
            </a:r>
            <a:r>
              <a:rPr lang="ru-RU" sz="4000" b="1" dirty="0">
                <a:solidFill>
                  <a:srgbClr val="FF0000"/>
                </a:solidFill>
              </a:rPr>
              <a:t> </a:t>
            </a:r>
            <a:r>
              <a:rPr lang="ru-RU" sz="4000" b="1" dirty="0" err="1">
                <a:solidFill>
                  <a:srgbClr val="FF0000"/>
                </a:solidFill>
              </a:rPr>
              <a:t>is</a:t>
            </a:r>
            <a:r>
              <a:rPr lang="ru-RU" sz="4000" b="1" dirty="0">
                <a:solidFill>
                  <a:srgbClr val="FF0000"/>
                </a:solidFill>
              </a:rPr>
              <a:t> </a:t>
            </a:r>
            <a:r>
              <a:rPr lang="ru-RU" sz="4000" b="1" dirty="0" err="1">
                <a:solidFill>
                  <a:srgbClr val="FF0000"/>
                </a:solidFill>
              </a:rPr>
              <a:t>situated</a:t>
            </a:r>
            <a:r>
              <a:rPr lang="ru-RU" sz="4000" b="1" dirty="0">
                <a:solidFill>
                  <a:srgbClr val="FF0000"/>
                </a:solidFill>
              </a:rPr>
              <a:t> </a:t>
            </a:r>
            <a:r>
              <a:rPr lang="ru-RU" sz="4000" b="1" dirty="0" err="1">
                <a:solidFill>
                  <a:srgbClr val="FF0000"/>
                </a:solidFill>
              </a:rPr>
              <a:t>with</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famous</a:t>
            </a:r>
            <a:r>
              <a:rPr lang="ru-RU" sz="4000" b="1" dirty="0">
                <a:solidFill>
                  <a:srgbClr val="FF0000"/>
                </a:solidFill>
              </a:rPr>
              <a:t> </a:t>
            </a:r>
            <a:r>
              <a:rPr lang="ru-RU" sz="4000" b="1" dirty="0" err="1">
                <a:solidFill>
                  <a:srgbClr val="FF0000"/>
                </a:solidFill>
              </a:rPr>
              <a:t>statue</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Lord</a:t>
            </a:r>
            <a:r>
              <a:rPr lang="ru-RU" sz="4000" b="1" dirty="0">
                <a:solidFill>
                  <a:srgbClr val="FF0000"/>
                </a:solidFill>
              </a:rPr>
              <a:t> </a:t>
            </a:r>
            <a:r>
              <a:rPr lang="ru-RU" sz="4000" b="1" dirty="0" err="1">
                <a:solidFill>
                  <a:srgbClr val="FF0000"/>
                </a:solidFill>
              </a:rPr>
              <a:t>Nelson</a:t>
            </a:r>
            <a:r>
              <a:rPr lang="ru-RU" sz="4000" b="1" dirty="0">
                <a:solidFill>
                  <a:srgbClr val="FF0000"/>
                </a:solidFill>
              </a:rPr>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1558079" y="4896000"/>
            <a:ext cx="6414840" cy="2520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942480"/>
            <a:ext cx="9071640" cy="3750120"/>
          </a:xfrm>
        </p:spPr>
        <p:txBody>
          <a:bodyPr/>
          <a:lstStyle/>
          <a:p>
            <a:pPr lvl="0"/>
            <a:r>
              <a:rPr lang="ru-RU" dirty="0"/>
              <a:t/>
            </a:r>
            <a:br>
              <a:rPr lang="ru-RU" dirty="0"/>
            </a:br>
            <a:r>
              <a:rPr lang="ru-RU" dirty="0"/>
              <a:t/>
            </a:r>
            <a:br>
              <a:rPr lang="ru-RU" dirty="0"/>
            </a:br>
            <a:r>
              <a:rPr lang="ru-RU" b="1" dirty="0" err="1">
                <a:solidFill>
                  <a:srgbClr val="FF0000"/>
                </a:solidFill>
              </a:rPr>
              <a:t>To</a:t>
            </a:r>
            <a:r>
              <a:rPr lang="ru-RU" b="1" dirty="0">
                <a:solidFill>
                  <a:srgbClr val="FF0000"/>
                </a:solidFill>
              </a:rPr>
              <a:t> </a:t>
            </a:r>
            <a:r>
              <a:rPr lang="ru-RU" b="1" dirty="0" err="1">
                <a:solidFill>
                  <a:srgbClr val="FF0000"/>
                </a:solidFill>
              </a:rPr>
              <a:t>the</a:t>
            </a:r>
            <a:r>
              <a:rPr lang="ru-RU" b="1" dirty="0">
                <a:solidFill>
                  <a:srgbClr val="FF0000"/>
                </a:solidFill>
              </a:rPr>
              <a:t> </a:t>
            </a:r>
            <a:r>
              <a:rPr lang="ru-RU" b="1" dirty="0" err="1">
                <a:solidFill>
                  <a:srgbClr val="FF0000"/>
                </a:solidFill>
              </a:rPr>
              <a:t>east</a:t>
            </a:r>
            <a:r>
              <a:rPr lang="ru-RU" b="1" dirty="0">
                <a:solidFill>
                  <a:srgbClr val="FF0000"/>
                </a:solidFill>
              </a:rPr>
              <a:t> </a:t>
            </a:r>
            <a:r>
              <a:rPr lang="ru-RU" b="1" dirty="0" err="1">
                <a:solidFill>
                  <a:srgbClr val="FF0000"/>
                </a:solidFill>
              </a:rPr>
              <a:t>of</a:t>
            </a:r>
            <a:r>
              <a:rPr lang="ru-RU" b="1" dirty="0">
                <a:solidFill>
                  <a:srgbClr val="FF0000"/>
                </a:solidFill>
              </a:rPr>
              <a:t> </a:t>
            </a:r>
            <a:r>
              <a:rPr lang="ru-RU" b="1" dirty="0" err="1">
                <a:solidFill>
                  <a:srgbClr val="FF0000"/>
                </a:solidFill>
              </a:rPr>
              <a:t>Westminster</a:t>
            </a:r>
            <a:r>
              <a:rPr lang="ru-RU" b="1" dirty="0">
                <a:solidFill>
                  <a:srgbClr val="FF0000"/>
                </a:solidFill>
              </a:rPr>
              <a:t> </a:t>
            </a:r>
            <a:r>
              <a:rPr lang="ru-RU" b="1" dirty="0" err="1">
                <a:solidFill>
                  <a:srgbClr val="FF0000"/>
                </a:solidFill>
              </a:rPr>
              <a:t>is</a:t>
            </a:r>
            <a:r>
              <a:rPr lang="ru-RU" b="1" dirty="0">
                <a:solidFill>
                  <a:srgbClr val="FF0000"/>
                </a:solidFill>
              </a:rPr>
              <a:t> </a:t>
            </a:r>
            <a:r>
              <a:rPr lang="ru-RU" b="1" dirty="0" err="1">
                <a:solidFill>
                  <a:srgbClr val="FF0000"/>
                </a:solidFill>
              </a:rPr>
              <a:t>East</a:t>
            </a:r>
            <a:r>
              <a:rPr lang="ru-RU" b="1" dirty="0">
                <a:solidFill>
                  <a:srgbClr val="FF0000"/>
                </a:solidFill>
              </a:rPr>
              <a:t> </a:t>
            </a:r>
            <a:r>
              <a:rPr lang="ru-RU" b="1" dirty="0" err="1">
                <a:solidFill>
                  <a:srgbClr val="FF0000"/>
                </a:solidFill>
              </a:rPr>
              <a:t>End</a:t>
            </a:r>
            <a:r>
              <a:rPr lang="ru-RU" b="1" dirty="0">
                <a:solidFill>
                  <a:srgbClr val="FF0000"/>
                </a:solidFill>
              </a:rPr>
              <a:t>, </a:t>
            </a:r>
            <a:r>
              <a:rPr lang="ru-RU" b="1" dirty="0" err="1">
                <a:solidFill>
                  <a:srgbClr val="FF0000"/>
                </a:solidFill>
              </a:rPr>
              <a:t>an</a:t>
            </a:r>
            <a:r>
              <a:rPr lang="ru-RU" b="1" dirty="0">
                <a:solidFill>
                  <a:srgbClr val="FF0000"/>
                </a:solidFill>
              </a:rPr>
              <a:t> </a:t>
            </a:r>
            <a:r>
              <a:rPr lang="ru-RU" b="1" dirty="0" err="1">
                <a:solidFill>
                  <a:srgbClr val="FF0000"/>
                </a:solidFill>
              </a:rPr>
              <a:t>industrial</a:t>
            </a:r>
            <a:r>
              <a:rPr lang="ru-RU" b="1" dirty="0">
                <a:solidFill>
                  <a:srgbClr val="FF0000"/>
                </a:solidFill>
              </a:rPr>
              <a:t> </a:t>
            </a:r>
            <a:r>
              <a:rPr lang="ru-RU" b="1" dirty="0" err="1">
                <a:solidFill>
                  <a:srgbClr val="FF0000"/>
                </a:solidFill>
              </a:rPr>
              <a:t>district</a:t>
            </a:r>
            <a:r>
              <a:rPr lang="ru-RU" b="1" dirty="0">
                <a:solidFill>
                  <a:srgbClr val="FF0000"/>
                </a:solidFill>
              </a:rPr>
              <a:t> </a:t>
            </a:r>
            <a:r>
              <a:rPr lang="ru-RU" b="1" dirty="0" err="1">
                <a:solidFill>
                  <a:srgbClr val="FF0000"/>
                </a:solidFill>
              </a:rPr>
              <a:t>of</a:t>
            </a:r>
            <a:r>
              <a:rPr lang="ru-RU" b="1" dirty="0">
                <a:solidFill>
                  <a:srgbClr val="FF0000"/>
                </a:solidFill>
              </a:rPr>
              <a:t> </a:t>
            </a:r>
            <a:r>
              <a:rPr lang="ru-RU" b="1" dirty="0" err="1">
                <a:solidFill>
                  <a:srgbClr val="FF0000"/>
                </a:solidFill>
              </a:rPr>
              <a:t>the</a:t>
            </a:r>
            <a:r>
              <a:rPr lang="ru-RU" b="1" dirty="0">
                <a:solidFill>
                  <a:srgbClr val="FF0000"/>
                </a:solidFill>
              </a:rPr>
              <a:t> </a:t>
            </a:r>
            <a:r>
              <a:rPr lang="ru-RU" b="1" dirty="0" err="1">
                <a:solidFill>
                  <a:srgbClr val="FF0000"/>
                </a:solidFill>
              </a:rPr>
              <a:t>capital</a:t>
            </a:r>
            <a:r>
              <a:rPr lang="ru-RU" b="1" dirty="0">
                <a:solidFill>
                  <a:srgbClr val="FF0000"/>
                </a:solidFill>
              </a:rPr>
              <a:t>. </a:t>
            </a:r>
            <a:r>
              <a:rPr lang="ru-RU" b="1" dirty="0" err="1">
                <a:solidFill>
                  <a:srgbClr val="FF0000"/>
                </a:solidFill>
              </a:rPr>
              <a:t>Most</a:t>
            </a:r>
            <a:r>
              <a:rPr lang="ru-RU" b="1" dirty="0">
                <a:solidFill>
                  <a:srgbClr val="FF0000"/>
                </a:solidFill>
              </a:rPr>
              <a:t> </a:t>
            </a:r>
            <a:r>
              <a:rPr lang="ru-RU" b="1" dirty="0" err="1">
                <a:solidFill>
                  <a:srgbClr val="FF0000"/>
                </a:solidFill>
              </a:rPr>
              <a:t>of</a:t>
            </a:r>
            <a:r>
              <a:rPr lang="ru-RU" b="1" dirty="0">
                <a:solidFill>
                  <a:srgbClr val="FF0000"/>
                </a:solidFill>
              </a:rPr>
              <a:t> </a:t>
            </a:r>
            <a:r>
              <a:rPr lang="ru-RU" b="1" dirty="0" err="1">
                <a:solidFill>
                  <a:srgbClr val="FF0000"/>
                </a:solidFill>
              </a:rPr>
              <a:t>plants</a:t>
            </a:r>
            <a:r>
              <a:rPr lang="ru-RU" b="1" dirty="0">
                <a:solidFill>
                  <a:srgbClr val="FF0000"/>
                </a:solidFill>
              </a:rPr>
              <a:t> </a:t>
            </a:r>
            <a:r>
              <a:rPr lang="ru-RU" b="1" dirty="0" err="1">
                <a:solidFill>
                  <a:srgbClr val="FF0000"/>
                </a:solidFill>
              </a:rPr>
              <a:t>and</a:t>
            </a:r>
            <a:r>
              <a:rPr lang="ru-RU" b="1" dirty="0">
                <a:solidFill>
                  <a:srgbClr val="FF0000"/>
                </a:solidFill>
              </a:rPr>
              <a:t> </a:t>
            </a:r>
            <a:r>
              <a:rPr lang="ru-RU" b="1" dirty="0" err="1">
                <a:solidFill>
                  <a:srgbClr val="FF0000"/>
                </a:solidFill>
              </a:rPr>
              <a:t>factories</a:t>
            </a:r>
            <a:r>
              <a:rPr lang="ru-RU" b="1" dirty="0">
                <a:solidFill>
                  <a:srgbClr val="FF0000"/>
                </a:solidFill>
              </a:rPr>
              <a:t> </a:t>
            </a:r>
            <a:r>
              <a:rPr lang="ru-RU" b="1" dirty="0" err="1">
                <a:solidFill>
                  <a:srgbClr val="FF0000"/>
                </a:solidFill>
              </a:rPr>
              <a:t>are</a:t>
            </a:r>
            <a:r>
              <a:rPr lang="ru-RU" b="1" dirty="0">
                <a:solidFill>
                  <a:srgbClr val="FF0000"/>
                </a:solidFill>
              </a:rPr>
              <a:t> </a:t>
            </a:r>
            <a:r>
              <a:rPr lang="ru-RU" b="1" dirty="0" err="1">
                <a:solidFill>
                  <a:srgbClr val="FF0000"/>
                </a:solidFill>
              </a:rPr>
              <a:t>situated</a:t>
            </a:r>
            <a:r>
              <a:rPr lang="ru-RU" b="1" dirty="0">
                <a:solidFill>
                  <a:srgbClr val="FF0000"/>
                </a:solidFill>
              </a:rPr>
              <a:t> </a:t>
            </a:r>
            <a:r>
              <a:rPr lang="ru-RU" b="1" dirty="0" err="1">
                <a:solidFill>
                  <a:srgbClr val="FF0000"/>
                </a:solidFill>
              </a:rPr>
              <a:t>there</a:t>
            </a:r>
            <a:r>
              <a:rPr lang="ru-RU" b="1" dirty="0">
                <a:solidFill>
                  <a:srgbClr val="FF0000"/>
                </a:solidFill>
              </a:rPr>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2196720" y="3218759"/>
            <a:ext cx="5123520" cy="383724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03999" y="-1879919"/>
            <a:ext cx="9071640" cy="5625000"/>
          </a:xfrm>
        </p:spPr>
        <p:txBody>
          <a:bodyPr/>
          <a:lstStyle/>
          <a:p>
            <a:pPr lvl="0"/>
            <a:r>
              <a:rPr lang="ru-RU" dirty="0"/>
              <a:t/>
            </a:r>
            <a:br>
              <a:rPr lang="ru-RU" dirty="0"/>
            </a:br>
            <a:r>
              <a:rPr lang="ru-RU" dirty="0"/>
              <a:t/>
            </a:r>
            <a:br>
              <a:rPr lang="ru-RU" dirty="0"/>
            </a:br>
            <a:r>
              <a:rPr lang="ru-RU" dirty="0"/>
              <a:t/>
            </a:r>
            <a:br>
              <a:rPr lang="ru-RU" dirty="0"/>
            </a:br>
            <a:r>
              <a:rPr lang="ru-RU" sz="4000" b="1" dirty="0" err="1">
                <a:solidFill>
                  <a:srgbClr val="FF0000"/>
                </a:solidFill>
              </a:rPr>
              <a:t>The</a:t>
            </a:r>
            <a:r>
              <a:rPr lang="ru-RU" sz="4000" b="1" dirty="0">
                <a:solidFill>
                  <a:srgbClr val="FF0000"/>
                </a:solidFill>
              </a:rPr>
              <a:t> </a:t>
            </a:r>
            <a:r>
              <a:rPr lang="ru-RU" sz="4000" b="1" dirty="0" err="1">
                <a:solidFill>
                  <a:srgbClr val="FF0000"/>
                </a:solidFill>
              </a:rPr>
              <a:t>official</a:t>
            </a:r>
            <a:r>
              <a:rPr lang="ru-RU" sz="4000" b="1" dirty="0">
                <a:solidFill>
                  <a:srgbClr val="FF0000"/>
                </a:solidFill>
              </a:rPr>
              <a:t> </a:t>
            </a:r>
            <a:r>
              <a:rPr lang="ru-RU" sz="4000" b="1" dirty="0" err="1">
                <a:solidFill>
                  <a:srgbClr val="FF0000"/>
                </a:solidFill>
              </a:rPr>
              <a:t>London</a:t>
            </a:r>
            <a:r>
              <a:rPr lang="ru-RU" sz="4000" b="1" dirty="0">
                <a:solidFill>
                  <a:srgbClr val="FF0000"/>
                </a:solidFill>
              </a:rPr>
              <a:t> </a:t>
            </a:r>
            <a:r>
              <a:rPr lang="ru-RU" sz="4000" b="1" dirty="0" err="1">
                <a:solidFill>
                  <a:srgbClr val="FF0000"/>
                </a:solidFill>
              </a:rPr>
              <a:t>residence</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Queen</a:t>
            </a:r>
            <a:r>
              <a:rPr lang="ru-RU" sz="4000" b="1" dirty="0">
                <a:solidFill>
                  <a:srgbClr val="FF0000"/>
                </a:solidFill>
              </a:rPr>
              <a:t> </a:t>
            </a:r>
            <a:r>
              <a:rPr lang="ru-RU" sz="4000" b="1" dirty="0" err="1">
                <a:solidFill>
                  <a:srgbClr val="FF0000"/>
                </a:solidFill>
              </a:rPr>
              <a:t>is</a:t>
            </a:r>
            <a:r>
              <a:rPr lang="ru-RU" sz="4000" b="1" dirty="0">
                <a:solidFill>
                  <a:srgbClr val="FF0000"/>
                </a:solidFill>
              </a:rPr>
              <a:t> </a:t>
            </a:r>
            <a:r>
              <a:rPr lang="ru-RU" sz="4000" b="1" dirty="0" err="1">
                <a:solidFill>
                  <a:srgbClr val="FF0000"/>
                </a:solidFill>
              </a:rPr>
              <a:t>Buckingham</a:t>
            </a:r>
            <a:r>
              <a:rPr lang="ru-RU" sz="4000" b="1" dirty="0">
                <a:solidFill>
                  <a:srgbClr val="FF0000"/>
                </a:solidFill>
              </a:rPr>
              <a:t> </a:t>
            </a:r>
            <a:r>
              <a:rPr lang="ru-RU" sz="4000" b="1" dirty="0" err="1">
                <a:solidFill>
                  <a:srgbClr val="FF0000"/>
                </a:solidFill>
              </a:rPr>
              <a:t>Palace</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palace</a:t>
            </a:r>
            <a:r>
              <a:rPr lang="ru-RU" sz="4000" b="1" dirty="0">
                <a:solidFill>
                  <a:srgbClr val="FF0000"/>
                </a:solidFill>
              </a:rPr>
              <a:t> </a:t>
            </a:r>
            <a:r>
              <a:rPr lang="ru-RU" sz="4000" b="1" dirty="0" err="1">
                <a:solidFill>
                  <a:srgbClr val="FF0000"/>
                </a:solidFill>
              </a:rPr>
              <a:t>was</a:t>
            </a:r>
            <a:r>
              <a:rPr lang="ru-RU" sz="4000" b="1" dirty="0">
                <a:solidFill>
                  <a:srgbClr val="FF0000"/>
                </a:solidFill>
              </a:rPr>
              <a:t> </a:t>
            </a:r>
            <a:r>
              <a:rPr lang="ru-RU" sz="4000" b="1" dirty="0" err="1">
                <a:solidFill>
                  <a:srgbClr val="FF0000"/>
                </a:solidFill>
              </a:rPr>
              <a:t>built</a:t>
            </a:r>
            <a:r>
              <a:rPr lang="ru-RU" sz="4000" b="1" dirty="0">
                <a:solidFill>
                  <a:srgbClr val="FF0000"/>
                </a:solidFill>
              </a:rPr>
              <a:t> </a:t>
            </a:r>
            <a:r>
              <a:rPr lang="ru-RU" sz="4000" b="1" dirty="0" err="1">
                <a:solidFill>
                  <a:srgbClr val="FF0000"/>
                </a:solidFill>
              </a:rPr>
              <a:t>in</a:t>
            </a:r>
            <a:r>
              <a:rPr lang="ru-RU" sz="4000" b="1" dirty="0">
                <a:solidFill>
                  <a:srgbClr val="FF0000"/>
                </a:solidFill>
              </a:rPr>
              <a:t> 1703 </a:t>
            </a:r>
            <a:r>
              <a:rPr lang="ru-RU" sz="4000" b="1" dirty="0" err="1">
                <a:solidFill>
                  <a:srgbClr val="FF0000"/>
                </a:solidFill>
              </a:rPr>
              <a:t>by</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Duke</a:t>
            </a:r>
            <a:r>
              <a:rPr lang="ru-RU" sz="4000" b="1" dirty="0">
                <a:solidFill>
                  <a:srgbClr val="FF0000"/>
                </a:solidFill>
              </a:rPr>
              <a:t> </a:t>
            </a:r>
            <a:r>
              <a:rPr lang="ru-RU" sz="4000" b="1" dirty="0" err="1">
                <a:solidFill>
                  <a:srgbClr val="FF0000"/>
                </a:solidFill>
              </a:rPr>
              <a:t>Buckingham</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daily</a:t>
            </a:r>
            <a:r>
              <a:rPr lang="ru-RU" sz="4000" b="1" dirty="0">
                <a:solidFill>
                  <a:srgbClr val="FF0000"/>
                </a:solidFill>
              </a:rPr>
              <a:t> </a:t>
            </a:r>
            <a:r>
              <a:rPr lang="ru-RU" sz="4000" b="1" dirty="0" err="1">
                <a:solidFill>
                  <a:srgbClr val="FF0000"/>
                </a:solidFill>
              </a:rPr>
              <a:t>ceremony</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Changing</a:t>
            </a:r>
            <a:r>
              <a:rPr lang="ru-RU" sz="4000" b="1" dirty="0">
                <a:solidFill>
                  <a:srgbClr val="FF0000"/>
                </a:solidFill>
              </a:rPr>
              <a:t> </a:t>
            </a:r>
            <a:r>
              <a:rPr lang="ru-RU" sz="4000" b="1" dirty="0" err="1">
                <a:solidFill>
                  <a:srgbClr val="FF0000"/>
                </a:solidFill>
              </a:rPr>
              <a:t>of</a:t>
            </a:r>
            <a:r>
              <a:rPr lang="ru-RU" sz="4000" b="1" dirty="0">
                <a:solidFill>
                  <a:srgbClr val="FF0000"/>
                </a:solidFill>
              </a:rPr>
              <a:t> </a:t>
            </a:r>
            <a:r>
              <a:rPr lang="ru-RU" sz="4000" b="1" dirty="0" err="1">
                <a:solidFill>
                  <a:srgbClr val="FF0000"/>
                </a:solidFill>
              </a:rPr>
              <a:t>the</a:t>
            </a:r>
            <a:r>
              <a:rPr lang="ru-RU" sz="4000" b="1" dirty="0">
                <a:solidFill>
                  <a:srgbClr val="FF0000"/>
                </a:solidFill>
              </a:rPr>
              <a:t> </a:t>
            </a:r>
            <a:r>
              <a:rPr lang="ru-RU" sz="4000" b="1" dirty="0" err="1">
                <a:solidFill>
                  <a:srgbClr val="FF0000"/>
                </a:solidFill>
              </a:rPr>
              <a:t>Guard</a:t>
            </a:r>
            <a:r>
              <a:rPr lang="ru-RU" sz="4000" b="1" dirty="0">
                <a:solidFill>
                  <a:srgbClr val="FF0000"/>
                </a:solidFill>
              </a:rPr>
              <a:t> </a:t>
            </a:r>
            <a:r>
              <a:rPr lang="ru-RU" sz="4000" b="1" dirty="0" err="1">
                <a:solidFill>
                  <a:srgbClr val="FF0000"/>
                </a:solidFill>
              </a:rPr>
              <a:t>takes</a:t>
            </a:r>
            <a:r>
              <a:rPr lang="ru-RU" sz="4000" b="1" dirty="0">
                <a:solidFill>
                  <a:srgbClr val="FF0000"/>
                </a:solidFill>
              </a:rPr>
              <a:t> </a:t>
            </a:r>
            <a:r>
              <a:rPr lang="ru-RU" sz="4000" b="1" dirty="0" err="1">
                <a:solidFill>
                  <a:srgbClr val="FF0000"/>
                </a:solidFill>
              </a:rPr>
              <a:t>place</a:t>
            </a:r>
            <a:r>
              <a:rPr lang="ru-RU" sz="4000" b="1" dirty="0">
                <a:solidFill>
                  <a:srgbClr val="FF0000"/>
                </a:solidFill>
              </a:rPr>
              <a:t> </a:t>
            </a:r>
            <a:r>
              <a:rPr lang="ru-RU" sz="4000" b="1" dirty="0" err="1">
                <a:solidFill>
                  <a:srgbClr val="FF0000"/>
                </a:solidFill>
              </a:rPr>
              <a:t>in</a:t>
            </a:r>
            <a:r>
              <a:rPr lang="ru-RU" sz="4000" b="1" dirty="0">
                <a:solidFill>
                  <a:srgbClr val="FF0000"/>
                </a:solidFill>
              </a:rPr>
              <a:t> </a:t>
            </a:r>
            <a:r>
              <a:rPr lang="ru-RU" sz="4000" b="1" dirty="0" err="1">
                <a:solidFill>
                  <a:srgbClr val="FF0000"/>
                </a:solidFill>
              </a:rPr>
              <a:t>its</a:t>
            </a:r>
            <a:r>
              <a:rPr lang="ru-RU" sz="4000" b="1" dirty="0">
                <a:solidFill>
                  <a:srgbClr val="FF0000"/>
                </a:solidFill>
              </a:rPr>
              <a:t> </a:t>
            </a:r>
            <a:r>
              <a:rPr lang="ru-RU" sz="4000" b="1" dirty="0" err="1">
                <a:solidFill>
                  <a:srgbClr val="FF0000"/>
                </a:solidFill>
              </a:rPr>
              <a:t>courtyard</a:t>
            </a:r>
            <a:r>
              <a:rPr lang="ru-RU" sz="4000" b="1" dirty="0">
                <a:solidFill>
                  <a:srgbClr val="FF0000"/>
                </a:solidFill>
              </a:rPr>
              <a:t>.</a:t>
            </a:r>
          </a:p>
        </p:txBody>
      </p:sp>
      <p:sp>
        <p:nvSpPr>
          <p:cNvPr id="3" name="Текст 2"/>
          <p:cNvSpPr txBox="1">
            <a:spLocks noGrp="1"/>
          </p:cNvSpPr>
          <p:nvPr>
            <p:ph type="body" idx="4294967295"/>
          </p:nvPr>
        </p:nvSpPr>
        <p:spPr/>
        <p:txBody>
          <a:bodyPr/>
          <a:lstStyle/>
          <a:p>
            <a:endParaRPr lang="ru-RU"/>
          </a:p>
        </p:txBody>
      </p:sp>
      <p:pic>
        <p:nvPicPr>
          <p:cNvPr id="4" name="Рисунок 3"/>
          <p:cNvPicPr>
            <a:picLocks noChangeAspect="1"/>
          </p:cNvPicPr>
          <p:nvPr/>
        </p:nvPicPr>
        <p:blipFill>
          <a:blip r:embed="rId3">
            <a:lum bright="-50000"/>
            <a:alphaModFix/>
          </a:blip>
          <a:srcRect/>
          <a:stretch>
            <a:fillRect/>
          </a:stretch>
        </p:blipFill>
        <p:spPr>
          <a:xfrm>
            <a:off x="360000" y="3888000"/>
            <a:ext cx="4743000" cy="3160079"/>
          </a:xfrm>
          <a:prstGeom prst="rect">
            <a:avLst/>
          </a:prstGeom>
          <a:noFill/>
          <a:ln>
            <a:noFill/>
          </a:ln>
        </p:spPr>
      </p:pic>
      <p:pic>
        <p:nvPicPr>
          <p:cNvPr id="5" name="Рисунок 4"/>
          <p:cNvPicPr>
            <a:picLocks noChangeAspect="1"/>
          </p:cNvPicPr>
          <p:nvPr/>
        </p:nvPicPr>
        <p:blipFill>
          <a:blip r:embed="rId4">
            <a:lum bright="-50000"/>
            <a:alphaModFix/>
          </a:blip>
          <a:srcRect/>
          <a:stretch>
            <a:fillRect/>
          </a:stretch>
        </p:blipFill>
        <p:spPr>
          <a:xfrm>
            <a:off x="5358240" y="4338000"/>
            <a:ext cx="4505760" cy="2142000"/>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337</Words>
  <Application>Microsoft Office PowerPoint</Application>
  <PresentationFormat>Произвольный</PresentationFormat>
  <Paragraphs>64</Paragraphs>
  <Slides>21</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Обычный</vt:lpstr>
      <vt:lpstr>PROJECT</vt:lpstr>
      <vt:lpstr>Слайд 2</vt:lpstr>
      <vt:lpstr>   London is the capital of Great Britain, its political, economic and cultural centre. It’s one of the largest cities in the world. Its population is more than 9 million people.</vt:lpstr>
      <vt:lpstr>There are four parts in London: West End, East End, the City and Westminster.</vt:lpstr>
      <vt:lpstr>     The City is the oldest part of London, its financial and business centre. There are many offices, companies and banks in this part of the capital. The heart of the City is the Stock Exchange. The Tower of London and St Paul’s Cathedral are situated in the City.</vt:lpstr>
      <vt:lpstr>    Westminster is also important part of the capital. It’s the administrative centre of London. The Houses of Parliament, the seat of the British Government, are there. Opposite the Houses of Parliament is Westminster Abbey where kings and queens have been crowned and many famous people were buried. The Houses of Parliament are often referred to as the Palace of Westminster.</vt:lpstr>
      <vt:lpstr>    To the west of Westminster is West End, the richest part of London. It is full of luxury hotels, super-markets, cinemas and concert-halls. In the centre of the West End the Trafalgar Square is situated with the famous statue of Lord Nelson.</vt:lpstr>
      <vt:lpstr>  To the east of Westminster is East End, an industrial district of the capital. Most of plants and factories are situated there.</vt:lpstr>
      <vt:lpstr>   The official London residence of the Queen is Buckingham Palace. The palace was built in 1703 by the Duke Buckingham. The daily ceremony of the Changing of the Guard takes place in its courtyard.</vt:lpstr>
      <vt:lpstr>     There are many museums in London. For example, the British Museum, the Natural History Museum, the Science Museum. The British Museum is the biggest museum in London. The museum is famous for its library — one of the richest in the world.</vt:lpstr>
      <vt:lpstr>                  There are many beautiful    parks in London. St James’s Park, Green Park, Hyde Park, and Kensington Gardens are linked together and form above 300 hectares of parkland in the heart of London.</vt:lpstr>
      <vt:lpstr> </vt:lpstr>
      <vt:lpstr>   In 2012, London became the first city to host the modern Summer Olympic Games three times.</vt:lpstr>
      <vt:lpstr>     The city is home to the first and original Hard Rock Cafe as well as Abbey Road Studios, where the Beatles recorded many of their songs.  </vt:lpstr>
      <vt:lpstr>London had suffered from great epidemy of plague and fire in 1666.</vt:lpstr>
      <vt:lpstr>  Through the capital of England passes the zero meridian, which allows you to visit both the eastern and western hemisphere of the planet.</vt:lpstr>
      <vt:lpstr>The capital of England is the most multinational and multilingual city in the world.</vt:lpstr>
      <vt:lpstr>    In London, two types of public transport are popular: buses and metro. In 2011, a car rally took place. His distance was 486 million kilometers. This figure is 12 thousand times the circumference of the Earth.</vt:lpstr>
      <vt:lpstr>«The London Eye» it is one of the largest wheels in the world. It is located on the south bank of the Thames, in the Lambeth area. The project was implemented in practice for almost six years. Externally, the London Eye resembles a bicycle wheel. At night, it can be seen from afar thanks to LED backlighting. The height of the construction is 135 meters (this is approximately 45 floors). If the wheel is unwound, the length of the rim will be 424 meters.</vt:lpstr>
      <vt:lpstr> In conclusion, I want to say that London is one of the most beautiful cities in the world and to better know it, you need to visit it</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dc:title>
  <dc:creator>Lukas Skywolker</dc:creator>
  <cp:lastModifiedBy>Таня</cp:lastModifiedBy>
  <cp:revision>6</cp:revision>
  <dcterms:created xsi:type="dcterms:W3CDTF">2018-01-19T18:28:29Z</dcterms:created>
  <dcterms:modified xsi:type="dcterms:W3CDTF">2018-01-19T19:32:53Z</dcterms:modified>
</cp:coreProperties>
</file>