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79" r:id="rId2"/>
    <p:sldId id="280" r:id="rId3"/>
    <p:sldId id="286" r:id="rId4"/>
    <p:sldId id="281" r:id="rId5"/>
    <p:sldId id="289" r:id="rId6"/>
    <p:sldId id="288" r:id="rId7"/>
    <p:sldId id="282" r:id="rId8"/>
    <p:sldId id="283" r:id="rId9"/>
    <p:sldId id="284" r:id="rId10"/>
    <p:sldId id="285" r:id="rId11"/>
    <p:sldId id="290" r:id="rId12"/>
    <p:sldId id="294" r:id="rId13"/>
    <p:sldId id="291" r:id="rId14"/>
    <p:sldId id="292" r:id="rId15"/>
    <p:sldId id="293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33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842" name="Group 2"/>
          <p:cNvGrpSpPr>
            <a:grpSpLocks/>
          </p:cNvGrpSpPr>
          <p:nvPr/>
        </p:nvGrpSpPr>
        <p:grpSpPr bwMode="auto">
          <a:xfrm>
            <a:off x="0" y="107950"/>
            <a:ext cx="9101138" cy="6489700"/>
            <a:chOff x="0" y="68"/>
            <a:chExt cx="5733" cy="4088"/>
          </a:xfrm>
        </p:grpSpPr>
        <p:sp>
          <p:nvSpPr>
            <p:cNvPr id="35843" name="Line 3"/>
            <p:cNvSpPr>
              <a:spLocks noChangeShapeType="1"/>
            </p:cNvSpPr>
            <p:nvPr/>
          </p:nvSpPr>
          <p:spPr bwMode="hidden">
            <a:xfrm rot="-5400000">
              <a:off x="195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44" name="Line 4"/>
            <p:cNvSpPr>
              <a:spLocks noChangeShapeType="1"/>
            </p:cNvSpPr>
            <p:nvPr/>
          </p:nvSpPr>
          <p:spPr bwMode="hidden">
            <a:xfrm rot="-5400000">
              <a:off x="195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45" name="Line 5"/>
            <p:cNvSpPr>
              <a:spLocks noChangeShapeType="1"/>
            </p:cNvSpPr>
            <p:nvPr/>
          </p:nvSpPr>
          <p:spPr bwMode="hidden">
            <a:xfrm rot="-5400000">
              <a:off x="195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46" name="Line 6"/>
            <p:cNvSpPr>
              <a:spLocks noChangeShapeType="1"/>
            </p:cNvSpPr>
            <p:nvPr/>
          </p:nvSpPr>
          <p:spPr bwMode="hidden">
            <a:xfrm rot="-5400000">
              <a:off x="195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47" name="Line 7"/>
            <p:cNvSpPr>
              <a:spLocks noChangeShapeType="1"/>
            </p:cNvSpPr>
            <p:nvPr/>
          </p:nvSpPr>
          <p:spPr bwMode="hidden">
            <a:xfrm rot="-5400000">
              <a:off x="195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48" name="Line 8"/>
            <p:cNvSpPr>
              <a:spLocks noChangeShapeType="1"/>
            </p:cNvSpPr>
            <p:nvPr/>
          </p:nvSpPr>
          <p:spPr bwMode="hidden">
            <a:xfrm rot="-5400000">
              <a:off x="195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49" name="Line 9"/>
            <p:cNvSpPr>
              <a:spLocks noChangeShapeType="1"/>
            </p:cNvSpPr>
            <p:nvPr/>
          </p:nvSpPr>
          <p:spPr bwMode="hidden">
            <a:xfrm rot="-5400000">
              <a:off x="195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50" name="Line 10"/>
            <p:cNvSpPr>
              <a:spLocks noChangeShapeType="1"/>
            </p:cNvSpPr>
            <p:nvPr/>
          </p:nvSpPr>
          <p:spPr bwMode="hidden">
            <a:xfrm rot="-5400000">
              <a:off x="195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51" name="Line 11"/>
            <p:cNvSpPr>
              <a:spLocks noChangeShapeType="1"/>
            </p:cNvSpPr>
            <p:nvPr/>
          </p:nvSpPr>
          <p:spPr bwMode="hidden">
            <a:xfrm>
              <a:off x="483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52" name="Line 12"/>
            <p:cNvSpPr>
              <a:spLocks noChangeShapeType="1"/>
            </p:cNvSpPr>
            <p:nvPr/>
          </p:nvSpPr>
          <p:spPr bwMode="hidden">
            <a:xfrm>
              <a:off x="984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53" name="Line 13"/>
            <p:cNvSpPr>
              <a:spLocks noChangeShapeType="1"/>
            </p:cNvSpPr>
            <p:nvPr/>
          </p:nvSpPr>
          <p:spPr bwMode="hidden">
            <a:xfrm>
              <a:off x="984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54" name="Line 14"/>
            <p:cNvSpPr>
              <a:spLocks noChangeShapeType="1"/>
            </p:cNvSpPr>
            <p:nvPr/>
          </p:nvSpPr>
          <p:spPr bwMode="hidden">
            <a:xfrm>
              <a:off x="483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55" name="Line 15"/>
            <p:cNvSpPr>
              <a:spLocks noChangeShapeType="1"/>
            </p:cNvSpPr>
            <p:nvPr/>
          </p:nvSpPr>
          <p:spPr bwMode="hidden">
            <a:xfrm rot="-5400000">
              <a:off x="734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56" name="Line 16"/>
            <p:cNvSpPr>
              <a:spLocks noChangeShapeType="1"/>
            </p:cNvSpPr>
            <p:nvPr/>
          </p:nvSpPr>
          <p:spPr bwMode="hidden">
            <a:xfrm rot="-5400000">
              <a:off x="1263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57" name="Line 17"/>
            <p:cNvSpPr>
              <a:spLocks noChangeShapeType="1"/>
            </p:cNvSpPr>
            <p:nvPr/>
          </p:nvSpPr>
          <p:spPr bwMode="hidden">
            <a:xfrm rot="-5400000">
              <a:off x="1263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58" name="Line 18"/>
            <p:cNvSpPr>
              <a:spLocks noChangeShapeType="1"/>
            </p:cNvSpPr>
            <p:nvPr/>
          </p:nvSpPr>
          <p:spPr bwMode="hidden">
            <a:xfrm rot="-5400000">
              <a:off x="734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59" name="Line 19"/>
            <p:cNvSpPr>
              <a:spLocks noChangeShapeType="1"/>
            </p:cNvSpPr>
            <p:nvPr/>
          </p:nvSpPr>
          <p:spPr bwMode="hidden">
            <a:xfrm>
              <a:off x="483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60" name="Line 20"/>
            <p:cNvSpPr>
              <a:spLocks noChangeShapeType="1"/>
            </p:cNvSpPr>
            <p:nvPr/>
          </p:nvSpPr>
          <p:spPr bwMode="hidden">
            <a:xfrm>
              <a:off x="984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61" name="Line 21"/>
            <p:cNvSpPr>
              <a:spLocks noChangeShapeType="1"/>
            </p:cNvSpPr>
            <p:nvPr/>
          </p:nvSpPr>
          <p:spPr bwMode="hidden">
            <a:xfrm>
              <a:off x="984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62" name="Line 22"/>
            <p:cNvSpPr>
              <a:spLocks noChangeShapeType="1"/>
            </p:cNvSpPr>
            <p:nvPr/>
          </p:nvSpPr>
          <p:spPr bwMode="hidden">
            <a:xfrm>
              <a:off x="483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63" name="Line 23"/>
            <p:cNvSpPr>
              <a:spLocks noChangeShapeType="1"/>
            </p:cNvSpPr>
            <p:nvPr/>
          </p:nvSpPr>
          <p:spPr bwMode="hidden">
            <a:xfrm rot="-5400000">
              <a:off x="734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64" name="Line 24"/>
            <p:cNvSpPr>
              <a:spLocks noChangeShapeType="1"/>
            </p:cNvSpPr>
            <p:nvPr/>
          </p:nvSpPr>
          <p:spPr bwMode="hidden">
            <a:xfrm rot="-5400000">
              <a:off x="1263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65" name="Line 25"/>
            <p:cNvSpPr>
              <a:spLocks noChangeShapeType="1"/>
            </p:cNvSpPr>
            <p:nvPr/>
          </p:nvSpPr>
          <p:spPr bwMode="hidden">
            <a:xfrm rot="-5400000">
              <a:off x="1263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66" name="Line 26"/>
            <p:cNvSpPr>
              <a:spLocks noChangeShapeType="1"/>
            </p:cNvSpPr>
            <p:nvPr/>
          </p:nvSpPr>
          <p:spPr bwMode="hidden">
            <a:xfrm rot="-5400000">
              <a:off x="734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67" name="Line 27"/>
            <p:cNvSpPr>
              <a:spLocks noChangeShapeType="1"/>
            </p:cNvSpPr>
            <p:nvPr/>
          </p:nvSpPr>
          <p:spPr bwMode="hidden">
            <a:xfrm>
              <a:off x="483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68" name="Line 28"/>
            <p:cNvSpPr>
              <a:spLocks noChangeShapeType="1"/>
            </p:cNvSpPr>
            <p:nvPr/>
          </p:nvSpPr>
          <p:spPr bwMode="hidden">
            <a:xfrm>
              <a:off x="984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69" name="Line 29"/>
            <p:cNvSpPr>
              <a:spLocks noChangeShapeType="1"/>
            </p:cNvSpPr>
            <p:nvPr/>
          </p:nvSpPr>
          <p:spPr bwMode="hidden">
            <a:xfrm>
              <a:off x="984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70" name="Line 30"/>
            <p:cNvSpPr>
              <a:spLocks noChangeShapeType="1"/>
            </p:cNvSpPr>
            <p:nvPr/>
          </p:nvSpPr>
          <p:spPr bwMode="hidden">
            <a:xfrm>
              <a:off x="483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71" name="Line 31"/>
            <p:cNvSpPr>
              <a:spLocks noChangeShapeType="1"/>
            </p:cNvSpPr>
            <p:nvPr/>
          </p:nvSpPr>
          <p:spPr bwMode="hidden">
            <a:xfrm rot="-5400000">
              <a:off x="734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72" name="Line 32"/>
            <p:cNvSpPr>
              <a:spLocks noChangeShapeType="1"/>
            </p:cNvSpPr>
            <p:nvPr/>
          </p:nvSpPr>
          <p:spPr bwMode="hidden">
            <a:xfrm rot="-5400000">
              <a:off x="1263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73" name="Line 33"/>
            <p:cNvSpPr>
              <a:spLocks noChangeShapeType="1"/>
            </p:cNvSpPr>
            <p:nvPr/>
          </p:nvSpPr>
          <p:spPr bwMode="hidden">
            <a:xfrm rot="-5400000">
              <a:off x="1263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74" name="Line 34"/>
            <p:cNvSpPr>
              <a:spLocks noChangeShapeType="1"/>
            </p:cNvSpPr>
            <p:nvPr/>
          </p:nvSpPr>
          <p:spPr bwMode="hidden">
            <a:xfrm rot="-5400000">
              <a:off x="734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75" name="Line 35"/>
            <p:cNvSpPr>
              <a:spLocks noChangeShapeType="1"/>
            </p:cNvSpPr>
            <p:nvPr/>
          </p:nvSpPr>
          <p:spPr bwMode="hidden">
            <a:xfrm>
              <a:off x="483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76" name="Line 36"/>
            <p:cNvSpPr>
              <a:spLocks noChangeShapeType="1"/>
            </p:cNvSpPr>
            <p:nvPr/>
          </p:nvSpPr>
          <p:spPr bwMode="hidden">
            <a:xfrm>
              <a:off x="984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77" name="Line 37"/>
            <p:cNvSpPr>
              <a:spLocks noChangeShapeType="1"/>
            </p:cNvSpPr>
            <p:nvPr/>
          </p:nvSpPr>
          <p:spPr bwMode="hidden">
            <a:xfrm>
              <a:off x="984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78" name="Line 38"/>
            <p:cNvSpPr>
              <a:spLocks noChangeShapeType="1"/>
            </p:cNvSpPr>
            <p:nvPr/>
          </p:nvSpPr>
          <p:spPr bwMode="hidden">
            <a:xfrm>
              <a:off x="483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79" name="Line 39"/>
            <p:cNvSpPr>
              <a:spLocks noChangeShapeType="1"/>
            </p:cNvSpPr>
            <p:nvPr/>
          </p:nvSpPr>
          <p:spPr bwMode="hidden">
            <a:xfrm rot="-5400000">
              <a:off x="734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80" name="Line 40"/>
            <p:cNvSpPr>
              <a:spLocks noChangeShapeType="1"/>
            </p:cNvSpPr>
            <p:nvPr/>
          </p:nvSpPr>
          <p:spPr bwMode="hidden">
            <a:xfrm rot="-5400000">
              <a:off x="1263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81" name="Line 41"/>
            <p:cNvSpPr>
              <a:spLocks noChangeShapeType="1"/>
            </p:cNvSpPr>
            <p:nvPr/>
          </p:nvSpPr>
          <p:spPr bwMode="hidden">
            <a:xfrm rot="-5400000">
              <a:off x="1263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82" name="Line 42"/>
            <p:cNvSpPr>
              <a:spLocks noChangeShapeType="1"/>
            </p:cNvSpPr>
            <p:nvPr/>
          </p:nvSpPr>
          <p:spPr bwMode="hidden">
            <a:xfrm rot="-5400000">
              <a:off x="734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83" name="Line 43"/>
            <p:cNvSpPr>
              <a:spLocks noChangeShapeType="1"/>
            </p:cNvSpPr>
            <p:nvPr/>
          </p:nvSpPr>
          <p:spPr bwMode="hidden">
            <a:xfrm>
              <a:off x="1551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84" name="Line 44"/>
            <p:cNvSpPr>
              <a:spLocks noChangeShapeType="1"/>
            </p:cNvSpPr>
            <p:nvPr/>
          </p:nvSpPr>
          <p:spPr bwMode="hidden">
            <a:xfrm>
              <a:off x="2052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85" name="Line 45"/>
            <p:cNvSpPr>
              <a:spLocks noChangeShapeType="1"/>
            </p:cNvSpPr>
            <p:nvPr/>
          </p:nvSpPr>
          <p:spPr bwMode="hidden">
            <a:xfrm>
              <a:off x="2052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86" name="Line 46"/>
            <p:cNvSpPr>
              <a:spLocks noChangeShapeType="1"/>
            </p:cNvSpPr>
            <p:nvPr/>
          </p:nvSpPr>
          <p:spPr bwMode="hidden">
            <a:xfrm>
              <a:off x="1551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87" name="Line 47"/>
            <p:cNvSpPr>
              <a:spLocks noChangeShapeType="1"/>
            </p:cNvSpPr>
            <p:nvPr/>
          </p:nvSpPr>
          <p:spPr bwMode="hidden">
            <a:xfrm rot="-5400000">
              <a:off x="1802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88" name="Line 48"/>
            <p:cNvSpPr>
              <a:spLocks noChangeShapeType="1"/>
            </p:cNvSpPr>
            <p:nvPr/>
          </p:nvSpPr>
          <p:spPr bwMode="hidden">
            <a:xfrm rot="-5400000">
              <a:off x="2331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89" name="Line 49"/>
            <p:cNvSpPr>
              <a:spLocks noChangeShapeType="1"/>
            </p:cNvSpPr>
            <p:nvPr/>
          </p:nvSpPr>
          <p:spPr bwMode="hidden">
            <a:xfrm rot="-5400000">
              <a:off x="2331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90" name="Line 50"/>
            <p:cNvSpPr>
              <a:spLocks noChangeShapeType="1"/>
            </p:cNvSpPr>
            <p:nvPr/>
          </p:nvSpPr>
          <p:spPr bwMode="hidden">
            <a:xfrm rot="-5400000">
              <a:off x="1802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91" name="Line 51"/>
            <p:cNvSpPr>
              <a:spLocks noChangeShapeType="1"/>
            </p:cNvSpPr>
            <p:nvPr/>
          </p:nvSpPr>
          <p:spPr bwMode="hidden">
            <a:xfrm>
              <a:off x="1551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92" name="Line 52"/>
            <p:cNvSpPr>
              <a:spLocks noChangeShapeType="1"/>
            </p:cNvSpPr>
            <p:nvPr/>
          </p:nvSpPr>
          <p:spPr bwMode="hidden">
            <a:xfrm>
              <a:off x="2052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93" name="Line 53"/>
            <p:cNvSpPr>
              <a:spLocks noChangeShapeType="1"/>
            </p:cNvSpPr>
            <p:nvPr/>
          </p:nvSpPr>
          <p:spPr bwMode="hidden">
            <a:xfrm>
              <a:off x="2052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94" name="Line 54"/>
            <p:cNvSpPr>
              <a:spLocks noChangeShapeType="1"/>
            </p:cNvSpPr>
            <p:nvPr/>
          </p:nvSpPr>
          <p:spPr bwMode="hidden">
            <a:xfrm>
              <a:off x="1551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95" name="Line 55"/>
            <p:cNvSpPr>
              <a:spLocks noChangeShapeType="1"/>
            </p:cNvSpPr>
            <p:nvPr/>
          </p:nvSpPr>
          <p:spPr bwMode="hidden">
            <a:xfrm rot="-5400000">
              <a:off x="1802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96" name="Line 56"/>
            <p:cNvSpPr>
              <a:spLocks noChangeShapeType="1"/>
            </p:cNvSpPr>
            <p:nvPr/>
          </p:nvSpPr>
          <p:spPr bwMode="hidden">
            <a:xfrm rot="-5400000">
              <a:off x="2331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97" name="Line 57"/>
            <p:cNvSpPr>
              <a:spLocks noChangeShapeType="1"/>
            </p:cNvSpPr>
            <p:nvPr/>
          </p:nvSpPr>
          <p:spPr bwMode="hidden">
            <a:xfrm rot="-5400000">
              <a:off x="2331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98" name="Line 58"/>
            <p:cNvSpPr>
              <a:spLocks noChangeShapeType="1"/>
            </p:cNvSpPr>
            <p:nvPr/>
          </p:nvSpPr>
          <p:spPr bwMode="hidden">
            <a:xfrm rot="-5400000">
              <a:off x="1802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99" name="Line 59"/>
            <p:cNvSpPr>
              <a:spLocks noChangeShapeType="1"/>
            </p:cNvSpPr>
            <p:nvPr/>
          </p:nvSpPr>
          <p:spPr bwMode="hidden">
            <a:xfrm>
              <a:off x="1551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00" name="Line 60"/>
            <p:cNvSpPr>
              <a:spLocks noChangeShapeType="1"/>
            </p:cNvSpPr>
            <p:nvPr/>
          </p:nvSpPr>
          <p:spPr bwMode="hidden">
            <a:xfrm>
              <a:off x="2052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01" name="Line 61"/>
            <p:cNvSpPr>
              <a:spLocks noChangeShapeType="1"/>
            </p:cNvSpPr>
            <p:nvPr/>
          </p:nvSpPr>
          <p:spPr bwMode="hidden">
            <a:xfrm>
              <a:off x="2052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02" name="Line 62"/>
            <p:cNvSpPr>
              <a:spLocks noChangeShapeType="1"/>
            </p:cNvSpPr>
            <p:nvPr/>
          </p:nvSpPr>
          <p:spPr bwMode="hidden">
            <a:xfrm>
              <a:off x="1551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03" name="Line 63"/>
            <p:cNvSpPr>
              <a:spLocks noChangeShapeType="1"/>
            </p:cNvSpPr>
            <p:nvPr/>
          </p:nvSpPr>
          <p:spPr bwMode="hidden">
            <a:xfrm rot="-5400000">
              <a:off x="1802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04" name="Line 64"/>
            <p:cNvSpPr>
              <a:spLocks noChangeShapeType="1"/>
            </p:cNvSpPr>
            <p:nvPr/>
          </p:nvSpPr>
          <p:spPr bwMode="hidden">
            <a:xfrm rot="-5400000">
              <a:off x="2331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05" name="Line 65"/>
            <p:cNvSpPr>
              <a:spLocks noChangeShapeType="1"/>
            </p:cNvSpPr>
            <p:nvPr/>
          </p:nvSpPr>
          <p:spPr bwMode="hidden">
            <a:xfrm rot="-5400000">
              <a:off x="2331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06" name="Line 66"/>
            <p:cNvSpPr>
              <a:spLocks noChangeShapeType="1"/>
            </p:cNvSpPr>
            <p:nvPr/>
          </p:nvSpPr>
          <p:spPr bwMode="hidden">
            <a:xfrm rot="-5400000">
              <a:off x="1802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07" name="Line 67"/>
            <p:cNvSpPr>
              <a:spLocks noChangeShapeType="1"/>
            </p:cNvSpPr>
            <p:nvPr/>
          </p:nvSpPr>
          <p:spPr bwMode="hidden">
            <a:xfrm>
              <a:off x="1551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08" name="Line 68"/>
            <p:cNvSpPr>
              <a:spLocks noChangeShapeType="1"/>
            </p:cNvSpPr>
            <p:nvPr/>
          </p:nvSpPr>
          <p:spPr bwMode="hidden">
            <a:xfrm>
              <a:off x="2052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09" name="Line 69"/>
            <p:cNvSpPr>
              <a:spLocks noChangeShapeType="1"/>
            </p:cNvSpPr>
            <p:nvPr/>
          </p:nvSpPr>
          <p:spPr bwMode="hidden">
            <a:xfrm>
              <a:off x="2052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10" name="Line 70"/>
            <p:cNvSpPr>
              <a:spLocks noChangeShapeType="1"/>
            </p:cNvSpPr>
            <p:nvPr/>
          </p:nvSpPr>
          <p:spPr bwMode="hidden">
            <a:xfrm>
              <a:off x="1551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11" name="Line 71"/>
            <p:cNvSpPr>
              <a:spLocks noChangeShapeType="1"/>
            </p:cNvSpPr>
            <p:nvPr/>
          </p:nvSpPr>
          <p:spPr bwMode="hidden">
            <a:xfrm rot="-5400000">
              <a:off x="1802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12" name="Line 72"/>
            <p:cNvSpPr>
              <a:spLocks noChangeShapeType="1"/>
            </p:cNvSpPr>
            <p:nvPr/>
          </p:nvSpPr>
          <p:spPr bwMode="hidden">
            <a:xfrm rot="-5400000">
              <a:off x="2331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13" name="Line 73"/>
            <p:cNvSpPr>
              <a:spLocks noChangeShapeType="1"/>
            </p:cNvSpPr>
            <p:nvPr/>
          </p:nvSpPr>
          <p:spPr bwMode="hidden">
            <a:xfrm rot="-5400000">
              <a:off x="2331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14" name="Line 74"/>
            <p:cNvSpPr>
              <a:spLocks noChangeShapeType="1"/>
            </p:cNvSpPr>
            <p:nvPr/>
          </p:nvSpPr>
          <p:spPr bwMode="hidden">
            <a:xfrm rot="-5400000">
              <a:off x="1802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15" name="Line 75"/>
            <p:cNvSpPr>
              <a:spLocks noChangeShapeType="1"/>
            </p:cNvSpPr>
            <p:nvPr/>
          </p:nvSpPr>
          <p:spPr bwMode="hidden">
            <a:xfrm>
              <a:off x="2619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16" name="Line 76"/>
            <p:cNvSpPr>
              <a:spLocks noChangeShapeType="1"/>
            </p:cNvSpPr>
            <p:nvPr/>
          </p:nvSpPr>
          <p:spPr bwMode="hidden">
            <a:xfrm>
              <a:off x="3120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17" name="Line 77"/>
            <p:cNvSpPr>
              <a:spLocks noChangeShapeType="1"/>
            </p:cNvSpPr>
            <p:nvPr/>
          </p:nvSpPr>
          <p:spPr bwMode="hidden">
            <a:xfrm>
              <a:off x="3120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18" name="Line 78"/>
            <p:cNvSpPr>
              <a:spLocks noChangeShapeType="1"/>
            </p:cNvSpPr>
            <p:nvPr/>
          </p:nvSpPr>
          <p:spPr bwMode="hidden">
            <a:xfrm>
              <a:off x="2619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19" name="Line 79"/>
            <p:cNvSpPr>
              <a:spLocks noChangeShapeType="1"/>
            </p:cNvSpPr>
            <p:nvPr/>
          </p:nvSpPr>
          <p:spPr bwMode="hidden">
            <a:xfrm rot="-5400000">
              <a:off x="2870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20" name="Line 80"/>
            <p:cNvSpPr>
              <a:spLocks noChangeShapeType="1"/>
            </p:cNvSpPr>
            <p:nvPr/>
          </p:nvSpPr>
          <p:spPr bwMode="hidden">
            <a:xfrm rot="-5400000">
              <a:off x="3399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21" name="Line 81"/>
            <p:cNvSpPr>
              <a:spLocks noChangeShapeType="1"/>
            </p:cNvSpPr>
            <p:nvPr/>
          </p:nvSpPr>
          <p:spPr bwMode="hidden">
            <a:xfrm rot="-5400000">
              <a:off x="3399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22" name="Line 82"/>
            <p:cNvSpPr>
              <a:spLocks noChangeShapeType="1"/>
            </p:cNvSpPr>
            <p:nvPr/>
          </p:nvSpPr>
          <p:spPr bwMode="hidden">
            <a:xfrm rot="-5400000">
              <a:off x="2870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23" name="Line 83"/>
            <p:cNvSpPr>
              <a:spLocks noChangeShapeType="1"/>
            </p:cNvSpPr>
            <p:nvPr/>
          </p:nvSpPr>
          <p:spPr bwMode="hidden">
            <a:xfrm>
              <a:off x="2619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24" name="Line 84"/>
            <p:cNvSpPr>
              <a:spLocks noChangeShapeType="1"/>
            </p:cNvSpPr>
            <p:nvPr/>
          </p:nvSpPr>
          <p:spPr bwMode="hidden">
            <a:xfrm>
              <a:off x="3120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25" name="Line 85"/>
            <p:cNvSpPr>
              <a:spLocks noChangeShapeType="1"/>
            </p:cNvSpPr>
            <p:nvPr/>
          </p:nvSpPr>
          <p:spPr bwMode="hidden">
            <a:xfrm>
              <a:off x="3120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26" name="Line 86"/>
            <p:cNvSpPr>
              <a:spLocks noChangeShapeType="1"/>
            </p:cNvSpPr>
            <p:nvPr/>
          </p:nvSpPr>
          <p:spPr bwMode="hidden">
            <a:xfrm>
              <a:off x="2619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27" name="Line 87"/>
            <p:cNvSpPr>
              <a:spLocks noChangeShapeType="1"/>
            </p:cNvSpPr>
            <p:nvPr/>
          </p:nvSpPr>
          <p:spPr bwMode="hidden">
            <a:xfrm rot="-5400000">
              <a:off x="2870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28" name="Line 88"/>
            <p:cNvSpPr>
              <a:spLocks noChangeShapeType="1"/>
            </p:cNvSpPr>
            <p:nvPr/>
          </p:nvSpPr>
          <p:spPr bwMode="hidden">
            <a:xfrm rot="-5400000">
              <a:off x="3399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29" name="Line 89"/>
            <p:cNvSpPr>
              <a:spLocks noChangeShapeType="1"/>
            </p:cNvSpPr>
            <p:nvPr/>
          </p:nvSpPr>
          <p:spPr bwMode="hidden">
            <a:xfrm rot="-5400000">
              <a:off x="3399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30" name="Line 90"/>
            <p:cNvSpPr>
              <a:spLocks noChangeShapeType="1"/>
            </p:cNvSpPr>
            <p:nvPr/>
          </p:nvSpPr>
          <p:spPr bwMode="hidden">
            <a:xfrm rot="-5400000">
              <a:off x="2870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31" name="Line 91"/>
            <p:cNvSpPr>
              <a:spLocks noChangeShapeType="1"/>
            </p:cNvSpPr>
            <p:nvPr/>
          </p:nvSpPr>
          <p:spPr bwMode="hidden">
            <a:xfrm>
              <a:off x="2619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32" name="Line 92"/>
            <p:cNvSpPr>
              <a:spLocks noChangeShapeType="1"/>
            </p:cNvSpPr>
            <p:nvPr/>
          </p:nvSpPr>
          <p:spPr bwMode="hidden">
            <a:xfrm>
              <a:off x="3120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33" name="Line 93"/>
            <p:cNvSpPr>
              <a:spLocks noChangeShapeType="1"/>
            </p:cNvSpPr>
            <p:nvPr/>
          </p:nvSpPr>
          <p:spPr bwMode="hidden">
            <a:xfrm>
              <a:off x="3120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34" name="Line 94"/>
            <p:cNvSpPr>
              <a:spLocks noChangeShapeType="1"/>
            </p:cNvSpPr>
            <p:nvPr/>
          </p:nvSpPr>
          <p:spPr bwMode="hidden">
            <a:xfrm>
              <a:off x="2619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35" name="Line 95"/>
            <p:cNvSpPr>
              <a:spLocks noChangeShapeType="1"/>
            </p:cNvSpPr>
            <p:nvPr/>
          </p:nvSpPr>
          <p:spPr bwMode="hidden">
            <a:xfrm rot="-5400000">
              <a:off x="2870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36" name="Line 96"/>
            <p:cNvSpPr>
              <a:spLocks noChangeShapeType="1"/>
            </p:cNvSpPr>
            <p:nvPr/>
          </p:nvSpPr>
          <p:spPr bwMode="hidden">
            <a:xfrm rot="-5400000">
              <a:off x="3399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37" name="Line 97"/>
            <p:cNvSpPr>
              <a:spLocks noChangeShapeType="1"/>
            </p:cNvSpPr>
            <p:nvPr/>
          </p:nvSpPr>
          <p:spPr bwMode="hidden">
            <a:xfrm rot="-5400000">
              <a:off x="3399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38" name="Line 98"/>
            <p:cNvSpPr>
              <a:spLocks noChangeShapeType="1"/>
            </p:cNvSpPr>
            <p:nvPr/>
          </p:nvSpPr>
          <p:spPr bwMode="hidden">
            <a:xfrm rot="-5400000">
              <a:off x="2870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39" name="Line 99"/>
            <p:cNvSpPr>
              <a:spLocks noChangeShapeType="1"/>
            </p:cNvSpPr>
            <p:nvPr/>
          </p:nvSpPr>
          <p:spPr bwMode="hidden">
            <a:xfrm>
              <a:off x="2619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40" name="Line 100"/>
            <p:cNvSpPr>
              <a:spLocks noChangeShapeType="1"/>
            </p:cNvSpPr>
            <p:nvPr/>
          </p:nvSpPr>
          <p:spPr bwMode="hidden">
            <a:xfrm>
              <a:off x="3120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41" name="Line 101"/>
            <p:cNvSpPr>
              <a:spLocks noChangeShapeType="1"/>
            </p:cNvSpPr>
            <p:nvPr/>
          </p:nvSpPr>
          <p:spPr bwMode="hidden">
            <a:xfrm>
              <a:off x="3120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42" name="Line 102"/>
            <p:cNvSpPr>
              <a:spLocks noChangeShapeType="1"/>
            </p:cNvSpPr>
            <p:nvPr/>
          </p:nvSpPr>
          <p:spPr bwMode="hidden">
            <a:xfrm>
              <a:off x="2619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43" name="Line 103"/>
            <p:cNvSpPr>
              <a:spLocks noChangeShapeType="1"/>
            </p:cNvSpPr>
            <p:nvPr/>
          </p:nvSpPr>
          <p:spPr bwMode="hidden">
            <a:xfrm rot="-5400000">
              <a:off x="2870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44" name="Line 104"/>
            <p:cNvSpPr>
              <a:spLocks noChangeShapeType="1"/>
            </p:cNvSpPr>
            <p:nvPr/>
          </p:nvSpPr>
          <p:spPr bwMode="hidden">
            <a:xfrm rot="-5400000">
              <a:off x="3399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45" name="Line 105"/>
            <p:cNvSpPr>
              <a:spLocks noChangeShapeType="1"/>
            </p:cNvSpPr>
            <p:nvPr/>
          </p:nvSpPr>
          <p:spPr bwMode="hidden">
            <a:xfrm rot="-5400000">
              <a:off x="3399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46" name="Line 106"/>
            <p:cNvSpPr>
              <a:spLocks noChangeShapeType="1"/>
            </p:cNvSpPr>
            <p:nvPr/>
          </p:nvSpPr>
          <p:spPr bwMode="hidden">
            <a:xfrm rot="-5400000">
              <a:off x="2870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47" name="Line 107"/>
            <p:cNvSpPr>
              <a:spLocks noChangeShapeType="1"/>
            </p:cNvSpPr>
            <p:nvPr/>
          </p:nvSpPr>
          <p:spPr bwMode="hidden">
            <a:xfrm>
              <a:off x="3687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48" name="Line 108"/>
            <p:cNvSpPr>
              <a:spLocks noChangeShapeType="1"/>
            </p:cNvSpPr>
            <p:nvPr/>
          </p:nvSpPr>
          <p:spPr bwMode="hidden">
            <a:xfrm>
              <a:off x="4188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49" name="Line 109"/>
            <p:cNvSpPr>
              <a:spLocks noChangeShapeType="1"/>
            </p:cNvSpPr>
            <p:nvPr/>
          </p:nvSpPr>
          <p:spPr bwMode="hidden">
            <a:xfrm>
              <a:off x="4188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50" name="Line 110"/>
            <p:cNvSpPr>
              <a:spLocks noChangeShapeType="1"/>
            </p:cNvSpPr>
            <p:nvPr/>
          </p:nvSpPr>
          <p:spPr bwMode="hidden">
            <a:xfrm>
              <a:off x="3687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51" name="Line 111"/>
            <p:cNvSpPr>
              <a:spLocks noChangeShapeType="1"/>
            </p:cNvSpPr>
            <p:nvPr/>
          </p:nvSpPr>
          <p:spPr bwMode="hidden">
            <a:xfrm rot="-5400000">
              <a:off x="3938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52" name="Line 112"/>
            <p:cNvSpPr>
              <a:spLocks noChangeShapeType="1"/>
            </p:cNvSpPr>
            <p:nvPr/>
          </p:nvSpPr>
          <p:spPr bwMode="hidden">
            <a:xfrm rot="-5400000">
              <a:off x="4467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53" name="Line 113"/>
            <p:cNvSpPr>
              <a:spLocks noChangeShapeType="1"/>
            </p:cNvSpPr>
            <p:nvPr/>
          </p:nvSpPr>
          <p:spPr bwMode="hidden">
            <a:xfrm rot="-5400000">
              <a:off x="4467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54" name="Line 114"/>
            <p:cNvSpPr>
              <a:spLocks noChangeShapeType="1"/>
            </p:cNvSpPr>
            <p:nvPr/>
          </p:nvSpPr>
          <p:spPr bwMode="hidden">
            <a:xfrm rot="-5400000">
              <a:off x="3938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55" name="Line 115"/>
            <p:cNvSpPr>
              <a:spLocks noChangeShapeType="1"/>
            </p:cNvSpPr>
            <p:nvPr/>
          </p:nvSpPr>
          <p:spPr bwMode="hidden">
            <a:xfrm>
              <a:off x="3687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56" name="Line 116"/>
            <p:cNvSpPr>
              <a:spLocks noChangeShapeType="1"/>
            </p:cNvSpPr>
            <p:nvPr/>
          </p:nvSpPr>
          <p:spPr bwMode="hidden">
            <a:xfrm>
              <a:off x="4188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57" name="Line 117"/>
            <p:cNvSpPr>
              <a:spLocks noChangeShapeType="1"/>
            </p:cNvSpPr>
            <p:nvPr/>
          </p:nvSpPr>
          <p:spPr bwMode="hidden">
            <a:xfrm>
              <a:off x="4188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58" name="Line 118"/>
            <p:cNvSpPr>
              <a:spLocks noChangeShapeType="1"/>
            </p:cNvSpPr>
            <p:nvPr/>
          </p:nvSpPr>
          <p:spPr bwMode="hidden">
            <a:xfrm>
              <a:off x="3687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59" name="Line 119"/>
            <p:cNvSpPr>
              <a:spLocks noChangeShapeType="1"/>
            </p:cNvSpPr>
            <p:nvPr/>
          </p:nvSpPr>
          <p:spPr bwMode="hidden">
            <a:xfrm rot="-5400000">
              <a:off x="3938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60" name="Line 120"/>
            <p:cNvSpPr>
              <a:spLocks noChangeShapeType="1"/>
            </p:cNvSpPr>
            <p:nvPr/>
          </p:nvSpPr>
          <p:spPr bwMode="hidden">
            <a:xfrm rot="-5400000">
              <a:off x="4467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61" name="Line 121"/>
            <p:cNvSpPr>
              <a:spLocks noChangeShapeType="1"/>
            </p:cNvSpPr>
            <p:nvPr/>
          </p:nvSpPr>
          <p:spPr bwMode="hidden">
            <a:xfrm rot="-5400000">
              <a:off x="4467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62" name="Line 122"/>
            <p:cNvSpPr>
              <a:spLocks noChangeShapeType="1"/>
            </p:cNvSpPr>
            <p:nvPr/>
          </p:nvSpPr>
          <p:spPr bwMode="hidden">
            <a:xfrm rot="-5400000">
              <a:off x="3938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63" name="Line 123"/>
            <p:cNvSpPr>
              <a:spLocks noChangeShapeType="1"/>
            </p:cNvSpPr>
            <p:nvPr/>
          </p:nvSpPr>
          <p:spPr bwMode="hidden">
            <a:xfrm>
              <a:off x="3687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64" name="Line 124"/>
            <p:cNvSpPr>
              <a:spLocks noChangeShapeType="1"/>
            </p:cNvSpPr>
            <p:nvPr/>
          </p:nvSpPr>
          <p:spPr bwMode="hidden">
            <a:xfrm>
              <a:off x="4188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65" name="Line 125"/>
            <p:cNvSpPr>
              <a:spLocks noChangeShapeType="1"/>
            </p:cNvSpPr>
            <p:nvPr/>
          </p:nvSpPr>
          <p:spPr bwMode="hidden">
            <a:xfrm>
              <a:off x="4188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66" name="Line 126"/>
            <p:cNvSpPr>
              <a:spLocks noChangeShapeType="1"/>
            </p:cNvSpPr>
            <p:nvPr/>
          </p:nvSpPr>
          <p:spPr bwMode="hidden">
            <a:xfrm>
              <a:off x="3687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67" name="Line 127"/>
            <p:cNvSpPr>
              <a:spLocks noChangeShapeType="1"/>
            </p:cNvSpPr>
            <p:nvPr/>
          </p:nvSpPr>
          <p:spPr bwMode="hidden">
            <a:xfrm rot="-5400000">
              <a:off x="3938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68" name="Line 128"/>
            <p:cNvSpPr>
              <a:spLocks noChangeShapeType="1"/>
            </p:cNvSpPr>
            <p:nvPr/>
          </p:nvSpPr>
          <p:spPr bwMode="hidden">
            <a:xfrm rot="-5400000">
              <a:off x="4467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69" name="Line 129"/>
            <p:cNvSpPr>
              <a:spLocks noChangeShapeType="1"/>
            </p:cNvSpPr>
            <p:nvPr/>
          </p:nvSpPr>
          <p:spPr bwMode="hidden">
            <a:xfrm rot="-5400000">
              <a:off x="4467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70" name="Line 130"/>
            <p:cNvSpPr>
              <a:spLocks noChangeShapeType="1"/>
            </p:cNvSpPr>
            <p:nvPr/>
          </p:nvSpPr>
          <p:spPr bwMode="hidden">
            <a:xfrm rot="-5400000">
              <a:off x="3938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71" name="Line 131"/>
            <p:cNvSpPr>
              <a:spLocks noChangeShapeType="1"/>
            </p:cNvSpPr>
            <p:nvPr/>
          </p:nvSpPr>
          <p:spPr bwMode="hidden">
            <a:xfrm>
              <a:off x="3687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72" name="Line 132"/>
            <p:cNvSpPr>
              <a:spLocks noChangeShapeType="1"/>
            </p:cNvSpPr>
            <p:nvPr/>
          </p:nvSpPr>
          <p:spPr bwMode="hidden">
            <a:xfrm>
              <a:off x="4188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73" name="Line 133"/>
            <p:cNvSpPr>
              <a:spLocks noChangeShapeType="1"/>
            </p:cNvSpPr>
            <p:nvPr/>
          </p:nvSpPr>
          <p:spPr bwMode="hidden">
            <a:xfrm>
              <a:off x="4188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74" name="Line 134"/>
            <p:cNvSpPr>
              <a:spLocks noChangeShapeType="1"/>
            </p:cNvSpPr>
            <p:nvPr/>
          </p:nvSpPr>
          <p:spPr bwMode="hidden">
            <a:xfrm>
              <a:off x="3687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75" name="Line 135"/>
            <p:cNvSpPr>
              <a:spLocks noChangeShapeType="1"/>
            </p:cNvSpPr>
            <p:nvPr/>
          </p:nvSpPr>
          <p:spPr bwMode="hidden">
            <a:xfrm rot="-5400000">
              <a:off x="3938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76" name="Line 136"/>
            <p:cNvSpPr>
              <a:spLocks noChangeShapeType="1"/>
            </p:cNvSpPr>
            <p:nvPr/>
          </p:nvSpPr>
          <p:spPr bwMode="hidden">
            <a:xfrm rot="-5400000">
              <a:off x="4467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77" name="Line 137"/>
            <p:cNvSpPr>
              <a:spLocks noChangeShapeType="1"/>
            </p:cNvSpPr>
            <p:nvPr/>
          </p:nvSpPr>
          <p:spPr bwMode="hidden">
            <a:xfrm rot="-5400000">
              <a:off x="4467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78" name="Line 138"/>
            <p:cNvSpPr>
              <a:spLocks noChangeShapeType="1"/>
            </p:cNvSpPr>
            <p:nvPr/>
          </p:nvSpPr>
          <p:spPr bwMode="hidden">
            <a:xfrm rot="-5400000">
              <a:off x="3938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79" name="Line 139"/>
            <p:cNvSpPr>
              <a:spLocks noChangeShapeType="1"/>
            </p:cNvSpPr>
            <p:nvPr/>
          </p:nvSpPr>
          <p:spPr bwMode="hidden">
            <a:xfrm>
              <a:off x="4755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80" name="Line 140"/>
            <p:cNvSpPr>
              <a:spLocks noChangeShapeType="1"/>
            </p:cNvSpPr>
            <p:nvPr/>
          </p:nvSpPr>
          <p:spPr bwMode="hidden">
            <a:xfrm>
              <a:off x="5256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81" name="Line 141"/>
            <p:cNvSpPr>
              <a:spLocks noChangeShapeType="1"/>
            </p:cNvSpPr>
            <p:nvPr/>
          </p:nvSpPr>
          <p:spPr bwMode="hidden">
            <a:xfrm>
              <a:off x="5256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82" name="Line 142"/>
            <p:cNvSpPr>
              <a:spLocks noChangeShapeType="1"/>
            </p:cNvSpPr>
            <p:nvPr/>
          </p:nvSpPr>
          <p:spPr bwMode="hidden">
            <a:xfrm>
              <a:off x="4755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83" name="Line 143"/>
            <p:cNvSpPr>
              <a:spLocks noChangeShapeType="1"/>
            </p:cNvSpPr>
            <p:nvPr/>
          </p:nvSpPr>
          <p:spPr bwMode="hidden">
            <a:xfrm rot="-5400000">
              <a:off x="5006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84" name="Line 144"/>
            <p:cNvSpPr>
              <a:spLocks noChangeShapeType="1"/>
            </p:cNvSpPr>
            <p:nvPr/>
          </p:nvSpPr>
          <p:spPr bwMode="hidden">
            <a:xfrm rot="-5400000">
              <a:off x="5535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85" name="Line 145"/>
            <p:cNvSpPr>
              <a:spLocks noChangeShapeType="1"/>
            </p:cNvSpPr>
            <p:nvPr/>
          </p:nvSpPr>
          <p:spPr bwMode="hidden">
            <a:xfrm rot="-5400000">
              <a:off x="5535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86" name="Line 146"/>
            <p:cNvSpPr>
              <a:spLocks noChangeShapeType="1"/>
            </p:cNvSpPr>
            <p:nvPr/>
          </p:nvSpPr>
          <p:spPr bwMode="hidden">
            <a:xfrm rot="-5400000">
              <a:off x="5006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87" name="Line 147"/>
            <p:cNvSpPr>
              <a:spLocks noChangeShapeType="1"/>
            </p:cNvSpPr>
            <p:nvPr/>
          </p:nvSpPr>
          <p:spPr bwMode="hidden">
            <a:xfrm>
              <a:off x="4755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88" name="Line 148"/>
            <p:cNvSpPr>
              <a:spLocks noChangeShapeType="1"/>
            </p:cNvSpPr>
            <p:nvPr/>
          </p:nvSpPr>
          <p:spPr bwMode="hidden">
            <a:xfrm>
              <a:off x="5256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89" name="Line 149"/>
            <p:cNvSpPr>
              <a:spLocks noChangeShapeType="1"/>
            </p:cNvSpPr>
            <p:nvPr/>
          </p:nvSpPr>
          <p:spPr bwMode="hidden">
            <a:xfrm>
              <a:off x="5256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90" name="Line 150"/>
            <p:cNvSpPr>
              <a:spLocks noChangeShapeType="1"/>
            </p:cNvSpPr>
            <p:nvPr/>
          </p:nvSpPr>
          <p:spPr bwMode="hidden">
            <a:xfrm>
              <a:off x="4755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91" name="Line 151"/>
            <p:cNvSpPr>
              <a:spLocks noChangeShapeType="1"/>
            </p:cNvSpPr>
            <p:nvPr/>
          </p:nvSpPr>
          <p:spPr bwMode="hidden">
            <a:xfrm rot="-5400000">
              <a:off x="5006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92" name="Line 152"/>
            <p:cNvSpPr>
              <a:spLocks noChangeShapeType="1"/>
            </p:cNvSpPr>
            <p:nvPr/>
          </p:nvSpPr>
          <p:spPr bwMode="hidden">
            <a:xfrm rot="-5400000">
              <a:off x="5535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93" name="Line 153"/>
            <p:cNvSpPr>
              <a:spLocks noChangeShapeType="1"/>
            </p:cNvSpPr>
            <p:nvPr/>
          </p:nvSpPr>
          <p:spPr bwMode="hidden">
            <a:xfrm rot="-5400000">
              <a:off x="5535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94" name="Line 154"/>
            <p:cNvSpPr>
              <a:spLocks noChangeShapeType="1"/>
            </p:cNvSpPr>
            <p:nvPr/>
          </p:nvSpPr>
          <p:spPr bwMode="hidden">
            <a:xfrm rot="-5400000">
              <a:off x="5006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95" name="Line 155"/>
            <p:cNvSpPr>
              <a:spLocks noChangeShapeType="1"/>
            </p:cNvSpPr>
            <p:nvPr/>
          </p:nvSpPr>
          <p:spPr bwMode="hidden">
            <a:xfrm>
              <a:off x="4755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96" name="Line 156"/>
            <p:cNvSpPr>
              <a:spLocks noChangeShapeType="1"/>
            </p:cNvSpPr>
            <p:nvPr/>
          </p:nvSpPr>
          <p:spPr bwMode="hidden">
            <a:xfrm>
              <a:off x="5256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97" name="Line 157"/>
            <p:cNvSpPr>
              <a:spLocks noChangeShapeType="1"/>
            </p:cNvSpPr>
            <p:nvPr/>
          </p:nvSpPr>
          <p:spPr bwMode="hidden">
            <a:xfrm>
              <a:off x="5256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98" name="Line 158"/>
            <p:cNvSpPr>
              <a:spLocks noChangeShapeType="1"/>
            </p:cNvSpPr>
            <p:nvPr/>
          </p:nvSpPr>
          <p:spPr bwMode="hidden">
            <a:xfrm>
              <a:off x="4755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99" name="Line 159"/>
            <p:cNvSpPr>
              <a:spLocks noChangeShapeType="1"/>
            </p:cNvSpPr>
            <p:nvPr/>
          </p:nvSpPr>
          <p:spPr bwMode="hidden">
            <a:xfrm rot="-5400000">
              <a:off x="5006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000" name="Line 160"/>
            <p:cNvSpPr>
              <a:spLocks noChangeShapeType="1"/>
            </p:cNvSpPr>
            <p:nvPr/>
          </p:nvSpPr>
          <p:spPr bwMode="hidden">
            <a:xfrm rot="-5400000">
              <a:off x="5535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001" name="Line 161"/>
            <p:cNvSpPr>
              <a:spLocks noChangeShapeType="1"/>
            </p:cNvSpPr>
            <p:nvPr/>
          </p:nvSpPr>
          <p:spPr bwMode="hidden">
            <a:xfrm rot="-5400000">
              <a:off x="5535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002" name="Line 162"/>
            <p:cNvSpPr>
              <a:spLocks noChangeShapeType="1"/>
            </p:cNvSpPr>
            <p:nvPr/>
          </p:nvSpPr>
          <p:spPr bwMode="hidden">
            <a:xfrm rot="-5400000">
              <a:off x="5006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003" name="Line 163"/>
            <p:cNvSpPr>
              <a:spLocks noChangeShapeType="1"/>
            </p:cNvSpPr>
            <p:nvPr/>
          </p:nvSpPr>
          <p:spPr bwMode="hidden">
            <a:xfrm>
              <a:off x="4755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004" name="Line 164"/>
            <p:cNvSpPr>
              <a:spLocks noChangeShapeType="1"/>
            </p:cNvSpPr>
            <p:nvPr/>
          </p:nvSpPr>
          <p:spPr bwMode="hidden">
            <a:xfrm>
              <a:off x="5256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005" name="Line 165"/>
            <p:cNvSpPr>
              <a:spLocks noChangeShapeType="1"/>
            </p:cNvSpPr>
            <p:nvPr/>
          </p:nvSpPr>
          <p:spPr bwMode="hidden">
            <a:xfrm>
              <a:off x="5256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006" name="Line 166"/>
            <p:cNvSpPr>
              <a:spLocks noChangeShapeType="1"/>
            </p:cNvSpPr>
            <p:nvPr/>
          </p:nvSpPr>
          <p:spPr bwMode="hidden">
            <a:xfrm>
              <a:off x="4755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007" name="Line 167"/>
            <p:cNvSpPr>
              <a:spLocks noChangeShapeType="1"/>
            </p:cNvSpPr>
            <p:nvPr/>
          </p:nvSpPr>
          <p:spPr bwMode="hidden">
            <a:xfrm rot="-5400000">
              <a:off x="5006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008" name="Line 168"/>
            <p:cNvSpPr>
              <a:spLocks noChangeShapeType="1"/>
            </p:cNvSpPr>
            <p:nvPr/>
          </p:nvSpPr>
          <p:spPr bwMode="hidden">
            <a:xfrm rot="-5400000">
              <a:off x="5535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009" name="Line 169"/>
            <p:cNvSpPr>
              <a:spLocks noChangeShapeType="1"/>
            </p:cNvSpPr>
            <p:nvPr/>
          </p:nvSpPr>
          <p:spPr bwMode="hidden">
            <a:xfrm rot="-5400000">
              <a:off x="5535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010" name="Line 170"/>
            <p:cNvSpPr>
              <a:spLocks noChangeShapeType="1"/>
            </p:cNvSpPr>
            <p:nvPr/>
          </p:nvSpPr>
          <p:spPr bwMode="hidden">
            <a:xfrm rot="-5400000">
              <a:off x="5006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011" name="Line 171"/>
            <p:cNvSpPr>
              <a:spLocks noChangeShapeType="1"/>
            </p:cNvSpPr>
            <p:nvPr/>
          </p:nvSpPr>
          <p:spPr bwMode="hidden">
            <a:xfrm rot="-5400000">
              <a:off x="198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012" name="Line 172"/>
            <p:cNvSpPr>
              <a:spLocks noChangeShapeType="1"/>
            </p:cNvSpPr>
            <p:nvPr/>
          </p:nvSpPr>
          <p:spPr bwMode="hidden">
            <a:xfrm rot="-5400000">
              <a:off x="737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013" name="Line 173"/>
            <p:cNvSpPr>
              <a:spLocks noChangeShapeType="1"/>
            </p:cNvSpPr>
            <p:nvPr/>
          </p:nvSpPr>
          <p:spPr bwMode="hidden">
            <a:xfrm rot="-5400000">
              <a:off x="1266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014" name="Line 174"/>
            <p:cNvSpPr>
              <a:spLocks noChangeShapeType="1"/>
            </p:cNvSpPr>
            <p:nvPr/>
          </p:nvSpPr>
          <p:spPr bwMode="hidden">
            <a:xfrm rot="-5400000">
              <a:off x="1805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015" name="Line 175"/>
            <p:cNvSpPr>
              <a:spLocks noChangeShapeType="1"/>
            </p:cNvSpPr>
            <p:nvPr/>
          </p:nvSpPr>
          <p:spPr bwMode="hidden">
            <a:xfrm rot="-5400000">
              <a:off x="2334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016" name="Line 176"/>
            <p:cNvSpPr>
              <a:spLocks noChangeShapeType="1"/>
            </p:cNvSpPr>
            <p:nvPr/>
          </p:nvSpPr>
          <p:spPr bwMode="hidden">
            <a:xfrm rot="-5400000">
              <a:off x="2873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017" name="Line 177"/>
            <p:cNvSpPr>
              <a:spLocks noChangeShapeType="1"/>
            </p:cNvSpPr>
            <p:nvPr/>
          </p:nvSpPr>
          <p:spPr bwMode="hidden">
            <a:xfrm rot="-5400000">
              <a:off x="3402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018" name="Line 178"/>
            <p:cNvSpPr>
              <a:spLocks noChangeShapeType="1"/>
            </p:cNvSpPr>
            <p:nvPr/>
          </p:nvSpPr>
          <p:spPr bwMode="hidden">
            <a:xfrm rot="-5400000">
              <a:off x="3941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019" name="Line 179"/>
            <p:cNvSpPr>
              <a:spLocks noChangeShapeType="1"/>
            </p:cNvSpPr>
            <p:nvPr/>
          </p:nvSpPr>
          <p:spPr bwMode="hidden">
            <a:xfrm rot="-5400000">
              <a:off x="4470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020" name="Line 180"/>
            <p:cNvSpPr>
              <a:spLocks noChangeShapeType="1"/>
            </p:cNvSpPr>
            <p:nvPr/>
          </p:nvSpPr>
          <p:spPr bwMode="hidden">
            <a:xfrm rot="-5400000">
              <a:off x="5009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021" name="Line 181"/>
            <p:cNvSpPr>
              <a:spLocks noChangeShapeType="1"/>
            </p:cNvSpPr>
            <p:nvPr/>
          </p:nvSpPr>
          <p:spPr bwMode="hidden">
            <a:xfrm rot="-5400000">
              <a:off x="5538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36022" name="Group 182"/>
          <p:cNvGrpSpPr>
            <a:grpSpLocks/>
          </p:cNvGrpSpPr>
          <p:nvPr/>
        </p:nvGrpSpPr>
        <p:grpSpPr bwMode="auto">
          <a:xfrm>
            <a:off x="533400" y="1905000"/>
            <a:ext cx="8077200" cy="1676400"/>
            <a:chOff x="336" y="1200"/>
            <a:chExt cx="5088" cy="1056"/>
          </a:xfrm>
        </p:grpSpPr>
        <p:sp>
          <p:nvSpPr>
            <p:cNvPr id="36023" name="Rectangle 183"/>
            <p:cNvSpPr>
              <a:spLocks noChangeArrowheads="1"/>
            </p:cNvSpPr>
            <p:nvPr/>
          </p:nvSpPr>
          <p:spPr bwMode="auto">
            <a:xfrm>
              <a:off x="2880" y="1200"/>
              <a:ext cx="2544" cy="5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024" name="Rectangle 184"/>
            <p:cNvSpPr>
              <a:spLocks noChangeArrowheads="1"/>
            </p:cNvSpPr>
            <p:nvPr/>
          </p:nvSpPr>
          <p:spPr bwMode="auto">
            <a:xfrm>
              <a:off x="2880" y="1728"/>
              <a:ext cx="2544" cy="528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025" name="Rectangle 185"/>
            <p:cNvSpPr>
              <a:spLocks noChangeArrowheads="1"/>
            </p:cNvSpPr>
            <p:nvPr/>
          </p:nvSpPr>
          <p:spPr bwMode="auto">
            <a:xfrm>
              <a:off x="336" y="1728"/>
              <a:ext cx="2544" cy="5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026" name="Rectangle 186"/>
            <p:cNvSpPr>
              <a:spLocks noChangeArrowheads="1"/>
            </p:cNvSpPr>
            <p:nvPr/>
          </p:nvSpPr>
          <p:spPr bwMode="auto">
            <a:xfrm>
              <a:off x="336" y="1200"/>
              <a:ext cx="2544" cy="5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027" name="Rectangle 187"/>
            <p:cNvSpPr>
              <a:spLocks noChangeArrowheads="1"/>
            </p:cNvSpPr>
            <p:nvPr/>
          </p:nvSpPr>
          <p:spPr bwMode="white">
            <a:xfrm>
              <a:off x="432" y="1296"/>
              <a:ext cx="4896" cy="86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6028" name="Rectangle 188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13716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6029" name="Rectangle 18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36030" name="Rectangle 190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6031" name="Rectangle 191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6032" name="Rectangle 19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9D0EA1B-7246-485C-8D35-7FFED4AD86CD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36033" name="Group 193"/>
          <p:cNvGrpSpPr>
            <a:grpSpLocks/>
          </p:cNvGrpSpPr>
          <p:nvPr/>
        </p:nvGrpSpPr>
        <p:grpSpPr bwMode="auto">
          <a:xfrm>
            <a:off x="304800" y="6783388"/>
            <a:ext cx="8458200" cy="74612"/>
            <a:chOff x="192" y="4273"/>
            <a:chExt cx="5328" cy="47"/>
          </a:xfrm>
        </p:grpSpPr>
        <p:sp>
          <p:nvSpPr>
            <p:cNvPr id="36034" name="Rectangle 194"/>
            <p:cNvSpPr>
              <a:spLocks noChangeArrowheads="1"/>
            </p:cNvSpPr>
            <p:nvPr/>
          </p:nvSpPr>
          <p:spPr bwMode="ltGray">
            <a:xfrm>
              <a:off x="504" y="4273"/>
              <a:ext cx="312" cy="47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035" name="Rectangle 195"/>
            <p:cNvSpPr>
              <a:spLocks noChangeArrowheads="1"/>
            </p:cNvSpPr>
            <p:nvPr/>
          </p:nvSpPr>
          <p:spPr bwMode="ltGray">
            <a:xfrm>
              <a:off x="192" y="4273"/>
              <a:ext cx="312" cy="4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036" name="Rectangle 196"/>
            <p:cNvSpPr>
              <a:spLocks noChangeArrowheads="1"/>
            </p:cNvSpPr>
            <p:nvPr/>
          </p:nvSpPr>
          <p:spPr bwMode="ltGray">
            <a:xfrm>
              <a:off x="1176" y="4273"/>
              <a:ext cx="312" cy="4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037" name="Rectangle 197"/>
            <p:cNvSpPr>
              <a:spLocks noChangeArrowheads="1"/>
            </p:cNvSpPr>
            <p:nvPr/>
          </p:nvSpPr>
          <p:spPr bwMode="ltGray">
            <a:xfrm>
              <a:off x="864" y="4273"/>
              <a:ext cx="312" cy="47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038" name="Rectangle 198"/>
            <p:cNvSpPr>
              <a:spLocks noChangeArrowheads="1"/>
            </p:cNvSpPr>
            <p:nvPr/>
          </p:nvSpPr>
          <p:spPr bwMode="ltGray">
            <a:xfrm>
              <a:off x="1848" y="4273"/>
              <a:ext cx="312" cy="47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039" name="Rectangle 199"/>
            <p:cNvSpPr>
              <a:spLocks noChangeArrowheads="1"/>
            </p:cNvSpPr>
            <p:nvPr/>
          </p:nvSpPr>
          <p:spPr bwMode="ltGray">
            <a:xfrm>
              <a:off x="1536" y="4273"/>
              <a:ext cx="312" cy="4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040" name="Rectangle 200"/>
            <p:cNvSpPr>
              <a:spLocks noChangeArrowheads="1"/>
            </p:cNvSpPr>
            <p:nvPr/>
          </p:nvSpPr>
          <p:spPr bwMode="ltGray">
            <a:xfrm>
              <a:off x="2520" y="4273"/>
              <a:ext cx="312" cy="4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041" name="Rectangle 201"/>
            <p:cNvSpPr>
              <a:spLocks noChangeArrowheads="1"/>
            </p:cNvSpPr>
            <p:nvPr/>
          </p:nvSpPr>
          <p:spPr bwMode="ltGray">
            <a:xfrm>
              <a:off x="2208" y="4273"/>
              <a:ext cx="312" cy="47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042" name="Rectangle 202"/>
            <p:cNvSpPr>
              <a:spLocks noChangeArrowheads="1"/>
            </p:cNvSpPr>
            <p:nvPr/>
          </p:nvSpPr>
          <p:spPr bwMode="ltGray">
            <a:xfrm>
              <a:off x="3192" y="4273"/>
              <a:ext cx="312" cy="47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043" name="Rectangle 203"/>
            <p:cNvSpPr>
              <a:spLocks noChangeArrowheads="1"/>
            </p:cNvSpPr>
            <p:nvPr/>
          </p:nvSpPr>
          <p:spPr bwMode="ltGray">
            <a:xfrm>
              <a:off x="2880" y="4273"/>
              <a:ext cx="312" cy="4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044" name="Rectangle 204"/>
            <p:cNvSpPr>
              <a:spLocks noChangeArrowheads="1"/>
            </p:cNvSpPr>
            <p:nvPr/>
          </p:nvSpPr>
          <p:spPr bwMode="ltGray">
            <a:xfrm>
              <a:off x="3864" y="4273"/>
              <a:ext cx="312" cy="4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045" name="Rectangle 205"/>
            <p:cNvSpPr>
              <a:spLocks noChangeArrowheads="1"/>
            </p:cNvSpPr>
            <p:nvPr/>
          </p:nvSpPr>
          <p:spPr bwMode="ltGray">
            <a:xfrm>
              <a:off x="3552" y="4273"/>
              <a:ext cx="312" cy="47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046" name="Rectangle 206"/>
            <p:cNvSpPr>
              <a:spLocks noChangeArrowheads="1"/>
            </p:cNvSpPr>
            <p:nvPr/>
          </p:nvSpPr>
          <p:spPr bwMode="ltGray">
            <a:xfrm>
              <a:off x="4536" y="4273"/>
              <a:ext cx="312" cy="47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047" name="Rectangle 207"/>
            <p:cNvSpPr>
              <a:spLocks noChangeArrowheads="1"/>
            </p:cNvSpPr>
            <p:nvPr/>
          </p:nvSpPr>
          <p:spPr bwMode="ltGray">
            <a:xfrm>
              <a:off x="4224" y="4273"/>
              <a:ext cx="312" cy="4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048" name="Rectangle 208"/>
            <p:cNvSpPr>
              <a:spLocks noChangeArrowheads="1"/>
            </p:cNvSpPr>
            <p:nvPr/>
          </p:nvSpPr>
          <p:spPr bwMode="ltGray">
            <a:xfrm>
              <a:off x="5208" y="4273"/>
              <a:ext cx="312" cy="4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049" name="Rectangle 209"/>
            <p:cNvSpPr>
              <a:spLocks noChangeArrowheads="1"/>
            </p:cNvSpPr>
            <p:nvPr/>
          </p:nvSpPr>
          <p:spPr bwMode="ltGray">
            <a:xfrm>
              <a:off x="4896" y="4273"/>
              <a:ext cx="312" cy="47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pic>
        <p:nvPicPr>
          <p:cNvPr id="36050" name="Picture 210" descr="posbul1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37063" y="3363913"/>
            <a:ext cx="293687" cy="293687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092EF8-BF78-429A-997B-E5338429345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810DF8-8B45-4349-A21B-0FE4DCAF19B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A6F451-9404-40AC-A8CA-A8253F64463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089D40-22D9-4752-8047-09A50A0C3A6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580C1A-98D0-42E8-8295-A5F6958D100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B9F949-837A-4BE3-8190-44417CEA3FC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735FF7-5B65-418F-B918-7F3818A92F5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7FED9E-E02F-4898-8772-6EC0D7117C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671852-4BA3-4806-BBF5-F5146994C02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08855E-3FAC-483A-9B8E-C5F6739F55D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latin typeface="+mn-lt"/>
              </a:defRPr>
            </a:lvl1pPr>
          </a:lstStyle>
          <a:p>
            <a:fld id="{C32DCF9F-DFAF-4CFA-BFA1-C5E75910867F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34823" name="Group 7"/>
          <p:cNvGrpSpPr>
            <a:grpSpLocks/>
          </p:cNvGrpSpPr>
          <p:nvPr/>
        </p:nvGrpSpPr>
        <p:grpSpPr bwMode="auto">
          <a:xfrm>
            <a:off x="215900" y="76200"/>
            <a:ext cx="8686800" cy="6781800"/>
            <a:chOff x="136" y="48"/>
            <a:chExt cx="5472" cy="4272"/>
          </a:xfrm>
        </p:grpSpPr>
        <p:grpSp>
          <p:nvGrpSpPr>
            <p:cNvPr id="34824" name="Group 8"/>
            <p:cNvGrpSpPr>
              <a:grpSpLocks/>
            </p:cNvGrpSpPr>
            <p:nvPr/>
          </p:nvGrpSpPr>
          <p:grpSpPr bwMode="auto">
            <a:xfrm>
              <a:off x="136" y="48"/>
              <a:ext cx="5472" cy="212"/>
              <a:chOff x="136" y="48"/>
              <a:chExt cx="5472" cy="212"/>
            </a:xfrm>
          </p:grpSpPr>
          <p:grpSp>
            <p:nvGrpSpPr>
              <p:cNvPr id="34825" name="Group 9"/>
              <p:cNvGrpSpPr>
                <a:grpSpLocks/>
              </p:cNvGrpSpPr>
              <p:nvPr/>
            </p:nvGrpSpPr>
            <p:grpSpPr bwMode="auto">
              <a:xfrm>
                <a:off x="136" y="48"/>
                <a:ext cx="1056" cy="212"/>
                <a:chOff x="2544" y="2160"/>
                <a:chExt cx="1920" cy="384"/>
              </a:xfrm>
            </p:grpSpPr>
            <p:sp>
              <p:nvSpPr>
                <p:cNvPr id="34826" name="Rectangle 10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4827" name="Rectangle 11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4828" name="Rectangle 12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4829" name="Rectangle 13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4830" name="Rectangle 14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34831" name="Group 15"/>
              <p:cNvGrpSpPr>
                <a:grpSpLocks/>
              </p:cNvGrpSpPr>
              <p:nvPr/>
            </p:nvGrpSpPr>
            <p:grpSpPr bwMode="auto">
              <a:xfrm>
                <a:off x="1240" y="48"/>
                <a:ext cx="1056" cy="212"/>
                <a:chOff x="2544" y="2160"/>
                <a:chExt cx="1920" cy="384"/>
              </a:xfrm>
            </p:grpSpPr>
            <p:sp>
              <p:nvSpPr>
                <p:cNvPr id="34832" name="Rectangle 16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4833" name="Rectangle 17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4834" name="Rectangle 18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4835" name="Rectangle 19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4836" name="Rectangle 20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34837" name="Group 21"/>
              <p:cNvGrpSpPr>
                <a:grpSpLocks/>
              </p:cNvGrpSpPr>
              <p:nvPr/>
            </p:nvGrpSpPr>
            <p:grpSpPr bwMode="auto">
              <a:xfrm>
                <a:off x="2344" y="48"/>
                <a:ext cx="1056" cy="212"/>
                <a:chOff x="2544" y="2160"/>
                <a:chExt cx="1920" cy="384"/>
              </a:xfrm>
            </p:grpSpPr>
            <p:sp>
              <p:nvSpPr>
                <p:cNvPr id="34838" name="Rectangle 22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4839" name="Rectangle 23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4840" name="Rectangle 24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4841" name="Rectangle 25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4842" name="Rectangle 26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34843" name="Group 27"/>
              <p:cNvGrpSpPr>
                <a:grpSpLocks/>
              </p:cNvGrpSpPr>
              <p:nvPr/>
            </p:nvGrpSpPr>
            <p:grpSpPr bwMode="auto">
              <a:xfrm>
                <a:off x="3448" y="48"/>
                <a:ext cx="1056" cy="212"/>
                <a:chOff x="2544" y="2160"/>
                <a:chExt cx="1920" cy="384"/>
              </a:xfrm>
            </p:grpSpPr>
            <p:sp>
              <p:nvSpPr>
                <p:cNvPr id="34844" name="Rectangle 28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4845" name="Rectangle 29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4846" name="Rectangle 30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4847" name="Rectangle 31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4848" name="Rectangle 32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34849" name="Group 33"/>
              <p:cNvGrpSpPr>
                <a:grpSpLocks/>
              </p:cNvGrpSpPr>
              <p:nvPr/>
            </p:nvGrpSpPr>
            <p:grpSpPr bwMode="auto">
              <a:xfrm>
                <a:off x="4552" y="48"/>
                <a:ext cx="1056" cy="212"/>
                <a:chOff x="2544" y="2160"/>
                <a:chExt cx="1920" cy="384"/>
              </a:xfrm>
            </p:grpSpPr>
            <p:sp>
              <p:nvSpPr>
                <p:cNvPr id="34850" name="Rectangle 34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4851" name="Rectangle 35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4852" name="Rectangle 36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4853" name="Rectangle 37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4854" name="Rectangle 38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34855" name="Group 39"/>
            <p:cNvGrpSpPr>
              <a:grpSpLocks/>
            </p:cNvGrpSpPr>
            <p:nvPr/>
          </p:nvGrpSpPr>
          <p:grpSpPr bwMode="auto">
            <a:xfrm>
              <a:off x="192" y="4273"/>
              <a:ext cx="5328" cy="47"/>
              <a:chOff x="192" y="3840"/>
              <a:chExt cx="5328" cy="47"/>
            </a:xfrm>
          </p:grpSpPr>
          <p:grpSp>
            <p:nvGrpSpPr>
              <p:cNvPr id="34856" name="Group 40"/>
              <p:cNvGrpSpPr>
                <a:grpSpLocks/>
              </p:cNvGrpSpPr>
              <p:nvPr userDrawn="1"/>
            </p:nvGrpSpPr>
            <p:grpSpPr bwMode="auto">
              <a:xfrm>
                <a:off x="192" y="3840"/>
                <a:ext cx="624" cy="47"/>
                <a:chOff x="624" y="3706"/>
                <a:chExt cx="1056" cy="106"/>
              </a:xfrm>
            </p:grpSpPr>
            <p:sp>
              <p:nvSpPr>
                <p:cNvPr id="34857" name="Rectangle 41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4858" name="Rectangle 42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34859" name="Group 43"/>
              <p:cNvGrpSpPr>
                <a:grpSpLocks/>
              </p:cNvGrpSpPr>
              <p:nvPr userDrawn="1"/>
            </p:nvGrpSpPr>
            <p:grpSpPr bwMode="auto">
              <a:xfrm>
                <a:off x="864" y="3840"/>
                <a:ext cx="624" cy="47"/>
                <a:chOff x="624" y="3600"/>
                <a:chExt cx="1056" cy="106"/>
              </a:xfrm>
            </p:grpSpPr>
            <p:sp>
              <p:nvSpPr>
                <p:cNvPr id="34860" name="Rectangle 44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4861" name="Rectangle 45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34862" name="Group 46"/>
              <p:cNvGrpSpPr>
                <a:grpSpLocks/>
              </p:cNvGrpSpPr>
              <p:nvPr userDrawn="1"/>
            </p:nvGrpSpPr>
            <p:grpSpPr bwMode="auto">
              <a:xfrm>
                <a:off x="1536" y="3840"/>
                <a:ext cx="624" cy="47"/>
                <a:chOff x="624" y="3706"/>
                <a:chExt cx="1056" cy="106"/>
              </a:xfrm>
            </p:grpSpPr>
            <p:sp>
              <p:nvSpPr>
                <p:cNvPr id="34863" name="Rectangle 47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4864" name="Rectangle 48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34865" name="Group 49"/>
              <p:cNvGrpSpPr>
                <a:grpSpLocks/>
              </p:cNvGrpSpPr>
              <p:nvPr userDrawn="1"/>
            </p:nvGrpSpPr>
            <p:grpSpPr bwMode="auto">
              <a:xfrm>
                <a:off x="2208" y="3840"/>
                <a:ext cx="624" cy="47"/>
                <a:chOff x="624" y="3600"/>
                <a:chExt cx="1056" cy="106"/>
              </a:xfrm>
            </p:grpSpPr>
            <p:sp>
              <p:nvSpPr>
                <p:cNvPr id="34866" name="Rectangle 50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4867" name="Rectangle 51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34868" name="Group 52"/>
              <p:cNvGrpSpPr>
                <a:grpSpLocks/>
              </p:cNvGrpSpPr>
              <p:nvPr userDrawn="1"/>
            </p:nvGrpSpPr>
            <p:grpSpPr bwMode="auto">
              <a:xfrm>
                <a:off x="2880" y="3840"/>
                <a:ext cx="624" cy="47"/>
                <a:chOff x="624" y="3706"/>
                <a:chExt cx="1056" cy="106"/>
              </a:xfrm>
            </p:grpSpPr>
            <p:sp>
              <p:nvSpPr>
                <p:cNvPr id="34869" name="Rectangle 53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4870" name="Rectangle 54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34871" name="Group 55"/>
              <p:cNvGrpSpPr>
                <a:grpSpLocks/>
              </p:cNvGrpSpPr>
              <p:nvPr userDrawn="1"/>
            </p:nvGrpSpPr>
            <p:grpSpPr bwMode="auto">
              <a:xfrm>
                <a:off x="3552" y="3840"/>
                <a:ext cx="624" cy="47"/>
                <a:chOff x="624" y="3600"/>
                <a:chExt cx="1056" cy="106"/>
              </a:xfrm>
            </p:grpSpPr>
            <p:sp>
              <p:nvSpPr>
                <p:cNvPr id="34872" name="Rectangle 56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4873" name="Rectangle 57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34874" name="Group 58"/>
              <p:cNvGrpSpPr>
                <a:grpSpLocks/>
              </p:cNvGrpSpPr>
              <p:nvPr userDrawn="1"/>
            </p:nvGrpSpPr>
            <p:grpSpPr bwMode="auto">
              <a:xfrm>
                <a:off x="4224" y="3840"/>
                <a:ext cx="624" cy="47"/>
                <a:chOff x="624" y="3706"/>
                <a:chExt cx="1056" cy="106"/>
              </a:xfrm>
            </p:grpSpPr>
            <p:sp>
              <p:nvSpPr>
                <p:cNvPr id="34875" name="Rectangle 59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4876" name="Rectangle 60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34877" name="Group 61"/>
              <p:cNvGrpSpPr>
                <a:grpSpLocks/>
              </p:cNvGrpSpPr>
              <p:nvPr userDrawn="1"/>
            </p:nvGrpSpPr>
            <p:grpSpPr bwMode="auto">
              <a:xfrm>
                <a:off x="4896" y="3840"/>
                <a:ext cx="624" cy="47"/>
                <a:chOff x="624" y="3600"/>
                <a:chExt cx="1056" cy="106"/>
              </a:xfrm>
            </p:grpSpPr>
            <p:sp>
              <p:nvSpPr>
                <p:cNvPr id="34878" name="Rectangle 62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4879" name="Rectangle 63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75000"/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105000"/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105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05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mamabum.ru/epilepsiya_u_detey_prichiny_i_simptomy/106/article" TargetMode="External"/><Relationship Id="rId2" Type="http://schemas.openxmlformats.org/officeDocument/2006/relationships/hyperlink" Target="http://golovnojmozg.com/bolzn/eplps/epil-u-detej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6" name="Rectangle 6"/>
          <p:cNvSpPr>
            <a:spLocks noGrp="1" noChangeArrowheads="1"/>
          </p:cNvSpPr>
          <p:nvPr>
            <p:ph type="title"/>
          </p:nvPr>
        </p:nvSpPr>
        <p:spPr>
          <a:xfrm>
            <a:off x="755650" y="2924175"/>
            <a:ext cx="7772400" cy="1143000"/>
          </a:xfrm>
        </p:spPr>
        <p:txBody>
          <a:bodyPr/>
          <a:lstStyle/>
          <a:p>
            <a:r>
              <a:rPr lang="ru-RU" dirty="0"/>
              <a:t>Особенности детей с эпилепсией и интеллектуальной недостаточностью и коррекционная работа с ними</a:t>
            </a:r>
            <a:br>
              <a:rPr lang="ru-RU" dirty="0"/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411760" y="5445224"/>
            <a:ext cx="469115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/>
              <a:t>Шевченко Т.П., учитель  </a:t>
            </a:r>
          </a:p>
          <a:p>
            <a:r>
              <a:rPr lang="ru-RU" b="1" dirty="0" smtClean="0"/>
              <a:t> МБОУ «Школа-интернат № 9» г. </a:t>
            </a:r>
            <a:r>
              <a:rPr lang="ru-RU" b="1" dirty="0" err="1" smtClean="0"/>
              <a:t>Саров</a:t>
            </a:r>
            <a:r>
              <a:rPr lang="ru-RU" b="1" dirty="0" smtClean="0"/>
              <a:t> 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Речь детей с эпилепсией и уо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Поток штампованных фраз (речь на «холостом ходу» М.С.Певзнер)</a:t>
            </a:r>
          </a:p>
          <a:p>
            <a:r>
              <a:rPr lang="ru-RU"/>
              <a:t>Часто употребляют уменьшительные слова</a:t>
            </a:r>
          </a:p>
          <a:p>
            <a:r>
              <a:rPr lang="ru-RU"/>
              <a:t>Иногда не могут назвать самый обычный предмет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Эмоциональная сфера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73238"/>
            <a:ext cx="7773987" cy="47529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800"/>
              <a:t>Двигательное беспокойство</a:t>
            </a:r>
          </a:p>
          <a:p>
            <a:pPr>
              <a:lnSpc>
                <a:spcPct val="90000"/>
              </a:lnSpc>
            </a:pPr>
            <a:r>
              <a:rPr lang="ru-RU" sz="2800"/>
              <a:t>Неустойчивость поведения</a:t>
            </a:r>
          </a:p>
          <a:p>
            <a:pPr>
              <a:lnSpc>
                <a:spcPct val="90000"/>
              </a:lnSpc>
            </a:pPr>
            <a:r>
              <a:rPr lang="ru-RU" sz="2800"/>
              <a:t>Резкие вспышки аффекта у некоторых, а затем уравновешенность, спокойствие</a:t>
            </a:r>
          </a:p>
          <a:p>
            <a:pPr>
              <a:lnSpc>
                <a:spcPct val="90000"/>
              </a:lnSpc>
            </a:pPr>
            <a:r>
              <a:rPr lang="ru-RU" sz="2800"/>
              <a:t>Долго помнят обиды</a:t>
            </a:r>
          </a:p>
          <a:p>
            <a:pPr>
              <a:lnSpc>
                <a:spcPct val="90000"/>
              </a:lnSpc>
            </a:pPr>
            <a:r>
              <a:rPr lang="ru-RU" sz="2800"/>
              <a:t>Повышенная тревожность, неуверенность в себе </a:t>
            </a:r>
          </a:p>
          <a:p>
            <a:pPr>
              <a:lnSpc>
                <a:spcPct val="90000"/>
              </a:lnSpc>
            </a:pPr>
            <a:r>
              <a:rPr lang="ru-RU" sz="2800"/>
              <a:t>Сниженная стрессоустойчивость, склонность к страхам и опасениям </a:t>
            </a:r>
          </a:p>
          <a:p>
            <a:pPr>
              <a:lnSpc>
                <a:spcPct val="90000"/>
              </a:lnSpc>
            </a:pPr>
            <a:r>
              <a:rPr lang="ru-RU" sz="2800"/>
              <a:t>Повышенная утомляемость и истощаемость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7772400" cy="1143000"/>
          </a:xfrm>
        </p:spPr>
        <p:txBody>
          <a:bodyPr/>
          <a:lstStyle/>
          <a:p>
            <a:r>
              <a:rPr lang="ru-RU" sz="3600" dirty="0" smtClean="0"/>
              <a:t>Педагогическая работа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24744"/>
            <a:ext cx="8892480" cy="4114800"/>
          </a:xfrm>
        </p:spPr>
        <p:txBody>
          <a:bodyPr/>
          <a:lstStyle/>
          <a:p>
            <a:r>
              <a:rPr lang="ru-RU" sz="2400" dirty="0" smtClean="0"/>
              <a:t>Педагогическая работа дифференцируется в зависимости от состояния интеллекта ребенка, характера и частоты припадков.</a:t>
            </a:r>
          </a:p>
          <a:p>
            <a:r>
              <a:rPr lang="ru-RU" sz="2400" dirty="0" smtClean="0"/>
              <a:t>Учитывать, что при эпилепсии имеет место сниженная память и крайне неравномерная умственная работоспособность, замедленность и инертность психических </a:t>
            </a:r>
            <a:r>
              <a:rPr lang="ru-RU" sz="2400" dirty="0" smtClean="0"/>
              <a:t>процессов. </a:t>
            </a:r>
            <a:r>
              <a:rPr lang="ru-RU" sz="2400" dirty="0" smtClean="0"/>
              <a:t>Ребенок обычно с трудом включается в задание и с еще большим трудом выходит из него</a:t>
            </a:r>
            <a:r>
              <a:rPr lang="ru-RU" sz="2400" dirty="0" smtClean="0"/>
              <a:t>. </a:t>
            </a:r>
            <a:endParaRPr lang="ru-RU" sz="2400" dirty="0" smtClean="0"/>
          </a:p>
          <a:p>
            <a:r>
              <a:rPr lang="ru-RU" sz="2400" dirty="0" smtClean="0"/>
              <a:t>В процессе занятий с ребенком его не следует торопить и прерывать его деятельность различными замечаниями.</a:t>
            </a:r>
          </a:p>
          <a:p>
            <a:r>
              <a:rPr lang="ru-RU" sz="2400" dirty="0" smtClean="0"/>
              <a:t>Большое значение в педагогической работе имеет образность и наглядность материала.</a:t>
            </a:r>
          </a:p>
          <a:p>
            <a:r>
              <a:rPr lang="ru-RU" sz="2400" dirty="0" smtClean="0"/>
              <a:t>В процессе систематических педагогических занятий </a:t>
            </a:r>
            <a:r>
              <a:rPr lang="ru-RU" sz="2400" dirty="0" smtClean="0"/>
              <a:t> </a:t>
            </a:r>
            <a:r>
              <a:rPr lang="ru-RU" sz="2400" dirty="0" smtClean="0"/>
              <a:t>постепенно тренируют возможность переключаемости ребенка с одного занятия на другое.</a:t>
            </a:r>
            <a:endParaRPr lang="ru-RU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76250"/>
            <a:ext cx="8964613" cy="1143000"/>
          </a:xfrm>
        </p:spPr>
        <p:txBody>
          <a:bodyPr/>
          <a:lstStyle/>
          <a:p>
            <a:r>
              <a:rPr lang="ru-RU" sz="4000"/>
              <a:t>Пути организации и совершенствования коррекционной работы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600200"/>
            <a:ext cx="8964612" cy="5257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800"/>
              <a:t>Рабочее место рядом  с учителем</a:t>
            </a:r>
          </a:p>
          <a:p>
            <a:pPr>
              <a:lnSpc>
                <a:spcPct val="80000"/>
              </a:lnSpc>
            </a:pPr>
            <a:r>
              <a:rPr lang="ru-RU" sz="2800"/>
              <a:t>Охранительные паузы для отдыха</a:t>
            </a:r>
          </a:p>
          <a:p>
            <a:pPr>
              <a:lnSpc>
                <a:spcPct val="80000"/>
              </a:lnSpc>
            </a:pPr>
            <a:r>
              <a:rPr lang="ru-RU" sz="2800"/>
              <a:t>Взрослый -  нейтральный слушатель ребёнка-эпилептика</a:t>
            </a:r>
          </a:p>
          <a:p>
            <a:pPr>
              <a:lnSpc>
                <a:spcPct val="80000"/>
              </a:lnSpc>
            </a:pPr>
            <a:r>
              <a:rPr lang="ru-RU" sz="2800"/>
              <a:t>Сохранение порядка и последовательности в работе с детьми</a:t>
            </a:r>
          </a:p>
          <a:p>
            <a:pPr>
              <a:lnSpc>
                <a:spcPct val="80000"/>
              </a:lnSpc>
            </a:pPr>
            <a:r>
              <a:rPr lang="ru-RU" sz="2800"/>
              <a:t>Давать им задание раньше, чем другим учащимся, а спросить позже</a:t>
            </a:r>
          </a:p>
          <a:p>
            <a:pPr>
              <a:lnSpc>
                <a:spcPct val="80000"/>
              </a:lnSpc>
            </a:pPr>
            <a:r>
              <a:rPr lang="ru-RU" sz="2800"/>
              <a:t>Обязательное зрительное подкрепление подачи учебного материала</a:t>
            </a:r>
          </a:p>
          <a:p>
            <a:pPr>
              <a:lnSpc>
                <a:spcPct val="80000"/>
              </a:lnSpc>
            </a:pPr>
            <a:r>
              <a:rPr lang="ru-RU" sz="2800"/>
              <a:t>Наглядный материал должен быть свободен от лишних деталей</a:t>
            </a:r>
          </a:p>
          <a:p>
            <a:pPr>
              <a:lnSpc>
                <a:spcPct val="80000"/>
              </a:lnSpc>
            </a:pPr>
            <a:r>
              <a:rPr lang="ru-RU" sz="2800"/>
              <a:t>В большей степени нуждаются в поощрении</a:t>
            </a:r>
          </a:p>
          <a:p>
            <a:pPr>
              <a:lnSpc>
                <a:spcPct val="80000"/>
              </a:lnSpc>
            </a:pPr>
            <a:endParaRPr lang="ru-RU" sz="2800"/>
          </a:p>
          <a:p>
            <a:pPr>
              <a:lnSpc>
                <a:spcPct val="80000"/>
              </a:lnSpc>
            </a:pPr>
            <a:endParaRPr lang="ru-RU" sz="28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/>
              <a:t>СПАСИБО ЗА ВНИМАНИЕ!</a:t>
            </a:r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7772400" cy="1143000"/>
          </a:xfrm>
        </p:spPr>
        <p:txBody>
          <a:bodyPr/>
          <a:lstStyle/>
          <a:p>
            <a:r>
              <a:rPr lang="ru-RU" dirty="0" smtClean="0"/>
              <a:t>Источники: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412776"/>
            <a:ext cx="7772400" cy="41148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ru-RU" dirty="0" smtClean="0"/>
              <a:t>По лекциям </a:t>
            </a:r>
            <a:r>
              <a:rPr lang="ru-RU" dirty="0" err="1" smtClean="0"/>
              <a:t>А.Р.Маллера</a:t>
            </a:r>
            <a:r>
              <a:rPr lang="ru-RU" dirty="0" smtClean="0"/>
              <a:t>, </a:t>
            </a:r>
            <a:r>
              <a:rPr lang="ru-RU" dirty="0" err="1" smtClean="0"/>
              <a:t>кпн</a:t>
            </a:r>
            <a:r>
              <a:rPr lang="ru-RU" dirty="0" smtClean="0">
                <a:latin typeface="Times New Roman" pitchFamily="18" charset="0"/>
              </a:rPr>
              <a:t>, доцента кафедры коррекционной педагогики и психологии Академии повышения квалификации и профессиональной переподготовки работников образования г. Москва</a:t>
            </a:r>
          </a:p>
          <a:p>
            <a:r>
              <a:rPr lang="en-US" dirty="0" smtClean="0">
                <a:hlinkClick r:id="rId2"/>
              </a:rPr>
              <a:t>http://golovnojmozg.com/bolzn/eplps/epil-u-detej.html</a:t>
            </a:r>
            <a:r>
              <a:rPr lang="ru-RU" dirty="0" smtClean="0"/>
              <a:t> </a:t>
            </a:r>
          </a:p>
          <a:p>
            <a:pPr algn="ctr"/>
            <a:r>
              <a:rPr lang="en-US" dirty="0" smtClean="0">
                <a:hlinkClick r:id="rId3"/>
              </a:rPr>
              <a:t>http://mamabum.ru/epilepsiya_u_detey_prichiny_i_simptomy/106/article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Что такое эпилепсия?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844675"/>
            <a:ext cx="8208963" cy="4752975"/>
          </a:xfrm>
        </p:spPr>
        <p:txBody>
          <a:bodyPr/>
          <a:lstStyle/>
          <a:p>
            <a:r>
              <a:rPr lang="ru-RU" sz="2800" dirty="0"/>
              <a:t>Всемирная Организация Здравоохранения определяет эпилепсию как хроническое заболевание головного мозга, характеризующееся повторными приступами, которые возникают в результате чрезмерной нейронной активности и сопровождаются различными клиническими и </a:t>
            </a:r>
            <a:r>
              <a:rPr lang="ru-RU" sz="2800" dirty="0" err="1"/>
              <a:t>параклиническими</a:t>
            </a:r>
            <a:r>
              <a:rPr lang="ru-RU" sz="2800" dirty="0"/>
              <a:t> проявлениями. </a:t>
            </a:r>
          </a:p>
          <a:p>
            <a:r>
              <a:rPr lang="ru-RU" sz="2800" dirty="0"/>
              <a:t>Частота встречаемости эпилепсии в популяции равняется 0,5— 0,75 %, среди детей — до 1%.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Эписиндром      Эпилепсия 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11188" y="2743200"/>
            <a:ext cx="3810000" cy="4114800"/>
          </a:xfrm>
        </p:spPr>
        <p:txBody>
          <a:bodyPr/>
          <a:lstStyle/>
          <a:p>
            <a:r>
              <a:rPr lang="ru-RU"/>
              <a:t>нарушается умственная работоспособность 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16463" y="2743200"/>
            <a:ext cx="3810000" cy="4114800"/>
          </a:xfrm>
        </p:spPr>
        <p:txBody>
          <a:bodyPr/>
          <a:lstStyle/>
          <a:p>
            <a:r>
              <a:rPr lang="ru-RU"/>
              <a:t>нарушается умственная работоспособность, </a:t>
            </a:r>
          </a:p>
          <a:p>
            <a:r>
              <a:rPr lang="ru-RU"/>
              <a:t>патология личности и мышления, </a:t>
            </a:r>
          </a:p>
          <a:p>
            <a:r>
              <a:rPr lang="ru-RU"/>
              <a:t>может возникнуть деменция</a:t>
            </a:r>
          </a:p>
          <a:p>
            <a:endParaRPr lang="ru-RU"/>
          </a:p>
        </p:txBody>
      </p:sp>
      <p:sp>
        <p:nvSpPr>
          <p:cNvPr id="40965" name="AutoShape 5"/>
          <p:cNvSpPr>
            <a:spLocks noChangeArrowheads="1"/>
          </p:cNvSpPr>
          <p:nvPr/>
        </p:nvSpPr>
        <p:spPr bwMode="auto">
          <a:xfrm>
            <a:off x="1763713" y="1773238"/>
            <a:ext cx="431800" cy="8636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0966" name="AutoShape 6"/>
          <p:cNvSpPr>
            <a:spLocks noChangeArrowheads="1"/>
          </p:cNvSpPr>
          <p:nvPr/>
        </p:nvSpPr>
        <p:spPr bwMode="auto">
          <a:xfrm>
            <a:off x="6516688" y="1773238"/>
            <a:ext cx="431800" cy="792162"/>
          </a:xfrm>
          <a:prstGeom prst="downArrow">
            <a:avLst>
              <a:gd name="adj1" fmla="val 50000"/>
              <a:gd name="adj2" fmla="val 4586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Причины эпилепсии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800"/>
              <a:t>Наследственные факторы</a:t>
            </a:r>
          </a:p>
          <a:p>
            <a:pPr>
              <a:lnSpc>
                <a:spcPct val="90000"/>
              </a:lnSpc>
            </a:pPr>
            <a:r>
              <a:rPr lang="ru-RU" sz="2800"/>
              <a:t>Внешние факторы – травмы головного мозга, нейроинфекции (менингит, нейроинцефалит, на фоне высокой температуры).</a:t>
            </a:r>
          </a:p>
          <a:p>
            <a:pPr>
              <a:lnSpc>
                <a:spcPct val="90000"/>
              </a:lnSpc>
            </a:pPr>
            <a:r>
              <a:rPr lang="ru-RU" sz="2800"/>
              <a:t>В 75 % случаев эпилепсия проявляется в детском и подростковом возрасте и относится к ведущему типу патологии в детской неврологии, что связано с повышенной судорожной готовностью незрелого головного мозга.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Признаки эпилепсии у детей 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ru-RU" sz="2800"/>
              <a:t>Зрительные галлюцинации. </a:t>
            </a:r>
          </a:p>
          <a:p>
            <a:pPr marL="609600" indent="-609600">
              <a:lnSpc>
                <a:spcPct val="80000"/>
              </a:lnSpc>
            </a:pPr>
            <a:r>
              <a:rPr lang="ru-RU" sz="2800"/>
              <a:t>Ощущения резких запахов.</a:t>
            </a:r>
          </a:p>
          <a:p>
            <a:pPr marL="609600" indent="-609600">
              <a:lnSpc>
                <a:spcPct val="80000"/>
              </a:lnSpc>
            </a:pPr>
            <a:r>
              <a:rPr lang="ru-RU" sz="2800"/>
              <a:t>Резкая потеря сознания.</a:t>
            </a:r>
          </a:p>
          <a:p>
            <a:pPr marL="609600" indent="-609600">
              <a:lnSpc>
                <a:spcPct val="80000"/>
              </a:lnSpc>
            </a:pPr>
            <a:r>
              <a:rPr lang="ru-RU" sz="2800"/>
              <a:t>Напряжения мышц с последующим подергиванием конечностей (сгибание рук, вытягивание ног).</a:t>
            </a:r>
          </a:p>
          <a:p>
            <a:pPr marL="609600" indent="-609600">
              <a:lnSpc>
                <a:spcPct val="80000"/>
              </a:lnSpc>
            </a:pPr>
            <a:r>
              <a:rPr lang="ru-RU" sz="2800"/>
              <a:t>Беспорядочные движения ребенка (наклоны головы и туловища).</a:t>
            </a:r>
          </a:p>
          <a:p>
            <a:pPr marL="609600" indent="-609600">
              <a:lnSpc>
                <a:spcPct val="80000"/>
              </a:lnSpc>
            </a:pPr>
            <a:r>
              <a:rPr lang="ru-RU" sz="2800"/>
              <a:t>Возможная временная остановка дыхания, непроизвольное мочеиспускание, дефекация.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1052736"/>
            <a:ext cx="7772400" cy="1143000"/>
          </a:xfrm>
        </p:spPr>
        <p:txBody>
          <a:bodyPr/>
          <a:lstStyle/>
          <a:p>
            <a:r>
              <a:rPr lang="ru-RU" dirty="0" err="1"/>
              <a:t>Абсансная</a:t>
            </a:r>
            <a:r>
              <a:rPr lang="ru-RU" dirty="0"/>
              <a:t> эпилепсия 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2492896"/>
            <a:ext cx="7772400" cy="4114800"/>
          </a:xfrm>
        </p:spPr>
        <p:txBody>
          <a:bodyPr/>
          <a:lstStyle/>
          <a:p>
            <a:r>
              <a:rPr lang="ru-RU" dirty="0"/>
              <a:t>внезапное замирание;</a:t>
            </a:r>
          </a:p>
          <a:p>
            <a:r>
              <a:rPr lang="ru-RU" dirty="0"/>
              <a:t>отсутствие реакции на окружающий мир;</a:t>
            </a:r>
          </a:p>
          <a:p>
            <a:r>
              <a:rPr lang="ru-RU" dirty="0"/>
              <a:t>взгляд, устремленный в одну точку.</a:t>
            </a:r>
          </a:p>
          <a:p>
            <a:r>
              <a:rPr lang="ru-RU" dirty="0"/>
              <a:t>После такого приступа ребенок опять играет, не помня о произошедшем.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052513"/>
            <a:ext cx="7772400" cy="1143000"/>
          </a:xfrm>
        </p:spPr>
        <p:txBody>
          <a:bodyPr/>
          <a:lstStyle/>
          <a:p>
            <a:r>
              <a:rPr lang="ru-RU" sz="4000"/>
              <a:t>Эпилепсия и умственная отсталость 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636838"/>
            <a:ext cx="7772400" cy="4114800"/>
          </a:xfrm>
        </p:spPr>
        <p:txBody>
          <a:bodyPr/>
          <a:lstStyle/>
          <a:p>
            <a:r>
              <a:rPr lang="ru-RU"/>
              <a:t>В 14-35% случаев сочетание эпилепсии и умственной отсталости</a:t>
            </a:r>
          </a:p>
          <a:p>
            <a:r>
              <a:rPr lang="ru-RU"/>
              <a:t>При лёгкой степени уо – эпилепсия в 12-16 % случаев</a:t>
            </a:r>
          </a:p>
          <a:p>
            <a:r>
              <a:rPr lang="ru-RU"/>
              <a:t>При тяжёлой уо – до 29-30% случаев</a:t>
            </a:r>
          </a:p>
          <a:p>
            <a:pPr>
              <a:buFontTx/>
              <a:buNone/>
            </a:pPr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Структура личности детей с эпилепсией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89888" cy="45434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Эгоцентризм</a:t>
            </a:r>
          </a:p>
          <a:p>
            <a:pPr>
              <a:lnSpc>
                <a:spcPct val="90000"/>
              </a:lnSpc>
            </a:pPr>
            <a:r>
              <a:rPr lang="ru-RU"/>
              <a:t>Обстоятельность, педантичность, аккуратность</a:t>
            </a:r>
          </a:p>
          <a:p>
            <a:pPr>
              <a:lnSpc>
                <a:spcPct val="90000"/>
              </a:lnSpc>
            </a:pPr>
            <a:r>
              <a:rPr lang="ru-RU"/>
              <a:t>Постоянное застревание на деталях</a:t>
            </a:r>
          </a:p>
          <a:p>
            <a:pPr>
              <a:lnSpc>
                <a:spcPct val="90000"/>
              </a:lnSpc>
            </a:pPr>
            <a:r>
              <a:rPr lang="ru-RU"/>
              <a:t>Трудно переключить с одного действия на другое</a:t>
            </a:r>
          </a:p>
          <a:p>
            <a:pPr>
              <a:lnSpc>
                <a:spcPct val="90000"/>
              </a:lnSpc>
            </a:pPr>
            <a:r>
              <a:rPr lang="ru-RU"/>
              <a:t>Гневливость и раздражительность</a:t>
            </a:r>
          </a:p>
          <a:p>
            <a:pPr>
              <a:lnSpc>
                <a:spcPct val="90000"/>
              </a:lnSpc>
            </a:pPr>
            <a:r>
              <a:rPr lang="ru-RU"/>
              <a:t>Тугоподвижность всей психической деятельности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Мышление 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Слабость смысловых связей</a:t>
            </a:r>
          </a:p>
          <a:p>
            <a:pPr>
              <a:lnSpc>
                <a:spcPct val="90000"/>
              </a:lnSpc>
            </a:pPr>
            <a:r>
              <a:rPr lang="ru-RU"/>
              <a:t>Инертность, узкая конкретность познавательной деятельности</a:t>
            </a:r>
          </a:p>
          <a:p>
            <a:pPr>
              <a:lnSpc>
                <a:spcPct val="90000"/>
              </a:lnSpc>
            </a:pPr>
            <a:r>
              <a:rPr lang="ru-RU"/>
              <a:t>Трудность в образовании обобщений</a:t>
            </a:r>
          </a:p>
          <a:p>
            <a:pPr>
              <a:lnSpc>
                <a:spcPct val="90000"/>
              </a:lnSpc>
            </a:pPr>
            <a:r>
              <a:rPr lang="ru-RU"/>
              <a:t>Конкретное понимание пословиц и поговорок</a:t>
            </a:r>
          </a:p>
          <a:p>
            <a:pPr>
              <a:lnSpc>
                <a:spcPct val="90000"/>
              </a:lnSpc>
            </a:pPr>
            <a:r>
              <a:rPr lang="ru-RU"/>
              <a:t>Нарушен начальный ориентировочный этап выполнения задания</a:t>
            </a:r>
          </a:p>
          <a:p>
            <a:pPr>
              <a:lnSpc>
                <a:spcPct val="90000"/>
              </a:lnSpc>
            </a:pPr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mpany Meeting">
  <a:themeElements>
    <a:clrScheme name="Company Meeting 5">
      <a:dk1>
        <a:srgbClr val="000000"/>
      </a:dk1>
      <a:lt1>
        <a:srgbClr val="FFFFFF"/>
      </a:lt1>
      <a:dk2>
        <a:srgbClr val="404176"/>
      </a:dk2>
      <a:lt2>
        <a:srgbClr val="969696"/>
      </a:lt2>
      <a:accent1>
        <a:srgbClr val="B4CD81"/>
      </a:accent1>
      <a:accent2>
        <a:srgbClr val="717EB5"/>
      </a:accent2>
      <a:accent3>
        <a:srgbClr val="FFFFFF"/>
      </a:accent3>
      <a:accent4>
        <a:srgbClr val="000000"/>
      </a:accent4>
      <a:accent5>
        <a:srgbClr val="D6E3C1"/>
      </a:accent5>
      <a:accent6>
        <a:srgbClr val="6672A4"/>
      </a:accent6>
      <a:hlink>
        <a:srgbClr val="D793C2"/>
      </a:hlink>
      <a:folHlink>
        <a:srgbClr val="826799"/>
      </a:folHlink>
    </a:clrScheme>
    <a:fontScheme name="Company Meeting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ompany Meeting 1">
        <a:dk1>
          <a:srgbClr val="8383AD"/>
        </a:dk1>
        <a:lt1>
          <a:srgbClr val="FEFED6"/>
        </a:lt1>
        <a:dk2>
          <a:srgbClr val="404176"/>
        </a:dk2>
        <a:lt2>
          <a:srgbClr val="969696"/>
        </a:lt2>
        <a:accent1>
          <a:srgbClr val="BABE90"/>
        </a:accent1>
        <a:accent2>
          <a:srgbClr val="666699"/>
        </a:accent2>
        <a:accent3>
          <a:srgbClr val="FEFEE8"/>
        </a:accent3>
        <a:accent4>
          <a:srgbClr val="6F6F93"/>
        </a:accent4>
        <a:accent5>
          <a:srgbClr val="D9DBC6"/>
        </a:accent5>
        <a:accent6>
          <a:srgbClr val="5C5C8A"/>
        </a:accent6>
        <a:hlink>
          <a:srgbClr val="C09E4A"/>
        </a:hlink>
        <a:folHlink>
          <a:srgbClr val="00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2">
        <a:dk1>
          <a:srgbClr val="8383AD"/>
        </a:dk1>
        <a:lt1>
          <a:srgbClr val="FFFFFF"/>
        </a:lt1>
        <a:dk2>
          <a:srgbClr val="404176"/>
        </a:dk2>
        <a:lt2>
          <a:srgbClr val="969696"/>
        </a:lt2>
        <a:accent1>
          <a:srgbClr val="BABE90"/>
        </a:accent1>
        <a:accent2>
          <a:srgbClr val="666699"/>
        </a:accent2>
        <a:accent3>
          <a:srgbClr val="FFFFFF"/>
        </a:accent3>
        <a:accent4>
          <a:srgbClr val="6F6F93"/>
        </a:accent4>
        <a:accent5>
          <a:srgbClr val="D9DBC6"/>
        </a:accent5>
        <a:accent6>
          <a:srgbClr val="5C5C8A"/>
        </a:accent6>
        <a:hlink>
          <a:srgbClr val="C09E4A"/>
        </a:hlink>
        <a:folHlink>
          <a:srgbClr val="00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3">
        <a:dk1>
          <a:srgbClr val="4D4D4D"/>
        </a:dk1>
        <a:lt1>
          <a:srgbClr val="FFFFFF"/>
        </a:lt1>
        <a:dk2>
          <a:srgbClr val="000000"/>
        </a:dk2>
        <a:lt2>
          <a:srgbClr val="969696"/>
        </a:lt2>
        <a:accent1>
          <a:srgbClr val="DDDDDD"/>
        </a:accent1>
        <a:accent2>
          <a:srgbClr val="5F5F5F"/>
        </a:accent2>
        <a:accent3>
          <a:srgbClr val="FFFFFF"/>
        </a:accent3>
        <a:accent4>
          <a:srgbClr val="404040"/>
        </a:accent4>
        <a:accent5>
          <a:srgbClr val="EBEBEB"/>
        </a:accent5>
        <a:accent6>
          <a:srgbClr val="555555"/>
        </a:accent6>
        <a:hlink>
          <a:srgbClr val="C0C0C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4">
        <a:dk1>
          <a:srgbClr val="424262"/>
        </a:dk1>
        <a:lt1>
          <a:srgbClr val="FFFFFF"/>
        </a:lt1>
        <a:dk2>
          <a:srgbClr val="22659C"/>
        </a:dk2>
        <a:lt2>
          <a:srgbClr val="A4AEC2"/>
        </a:lt2>
        <a:accent1>
          <a:srgbClr val="B1C7E7"/>
        </a:accent1>
        <a:accent2>
          <a:srgbClr val="494983"/>
        </a:accent2>
        <a:accent3>
          <a:srgbClr val="FFFFFF"/>
        </a:accent3>
        <a:accent4>
          <a:srgbClr val="373753"/>
        </a:accent4>
        <a:accent5>
          <a:srgbClr val="D5E0F1"/>
        </a:accent5>
        <a:accent6>
          <a:srgbClr val="414176"/>
        </a:accent6>
        <a:hlink>
          <a:srgbClr val="6EADC4"/>
        </a:hlink>
        <a:folHlink>
          <a:srgbClr val="3E688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5">
        <a:dk1>
          <a:srgbClr val="000000"/>
        </a:dk1>
        <a:lt1>
          <a:srgbClr val="FFFFFF"/>
        </a:lt1>
        <a:dk2>
          <a:srgbClr val="404176"/>
        </a:dk2>
        <a:lt2>
          <a:srgbClr val="969696"/>
        </a:lt2>
        <a:accent1>
          <a:srgbClr val="B4CD81"/>
        </a:accent1>
        <a:accent2>
          <a:srgbClr val="717EB5"/>
        </a:accent2>
        <a:accent3>
          <a:srgbClr val="FFFFFF"/>
        </a:accent3>
        <a:accent4>
          <a:srgbClr val="000000"/>
        </a:accent4>
        <a:accent5>
          <a:srgbClr val="D6E3C1"/>
        </a:accent5>
        <a:accent6>
          <a:srgbClr val="6672A4"/>
        </a:accent6>
        <a:hlink>
          <a:srgbClr val="D793C2"/>
        </a:hlink>
        <a:folHlink>
          <a:srgbClr val="8267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6">
        <a:dk1>
          <a:srgbClr val="111111"/>
        </a:dk1>
        <a:lt1>
          <a:srgbClr val="FAF5D2"/>
        </a:lt1>
        <a:dk2>
          <a:srgbClr val="4D4D4D"/>
        </a:dk2>
        <a:lt2>
          <a:srgbClr val="D0C59E"/>
        </a:lt2>
        <a:accent1>
          <a:srgbClr val="BABE90"/>
        </a:accent1>
        <a:accent2>
          <a:srgbClr val="666699"/>
        </a:accent2>
        <a:accent3>
          <a:srgbClr val="B2B2B2"/>
        </a:accent3>
        <a:accent4>
          <a:srgbClr val="D6D1B3"/>
        </a:accent4>
        <a:accent5>
          <a:srgbClr val="D9DBC6"/>
        </a:accent5>
        <a:accent6>
          <a:srgbClr val="5C5C8A"/>
        </a:accent6>
        <a:hlink>
          <a:srgbClr val="C09E4A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Company Meeting</Template>
  <TotalTime>595</TotalTime>
  <Words>515</Words>
  <Application>Microsoft Office PowerPoint</Application>
  <PresentationFormat>Экран (4:3)</PresentationFormat>
  <Paragraphs>76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Company Meeting</vt:lpstr>
      <vt:lpstr>Особенности детей с эпилепсией и интеллектуальной недостаточностью и коррекционная работа с ними </vt:lpstr>
      <vt:lpstr>Что такое эпилепсия?</vt:lpstr>
      <vt:lpstr>Эписиндром      Эпилепсия </vt:lpstr>
      <vt:lpstr>Причины эпилепсии</vt:lpstr>
      <vt:lpstr>Признаки эпилепсии у детей </vt:lpstr>
      <vt:lpstr>Абсансная эпилепсия </vt:lpstr>
      <vt:lpstr>Эпилепсия и умственная отсталость </vt:lpstr>
      <vt:lpstr>Структура личности детей с эпилепсией</vt:lpstr>
      <vt:lpstr>Мышление </vt:lpstr>
      <vt:lpstr>Речь детей с эпилепсией и уо</vt:lpstr>
      <vt:lpstr>Эмоциональная сфера</vt:lpstr>
      <vt:lpstr>Педагогическая работа</vt:lpstr>
      <vt:lpstr>Пути организации и совершенствования коррекционной работы</vt:lpstr>
      <vt:lpstr>СПАСИБО ЗА ВНИМАНИЕ!</vt:lpstr>
      <vt:lpstr>Источники:</vt:lpstr>
    </vt:vector>
  </TitlesOfParts>
  <Company>vniief-energy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Administrator</cp:lastModifiedBy>
  <cp:revision>12</cp:revision>
  <dcterms:created xsi:type="dcterms:W3CDTF">2013-11-06T07:49:38Z</dcterms:created>
  <dcterms:modified xsi:type="dcterms:W3CDTF">2018-01-30T22:06:34Z</dcterms:modified>
</cp:coreProperties>
</file>