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7"/>
  </p:notesMasterIdLst>
  <p:sldIdLst>
    <p:sldId id="257" r:id="rId3"/>
    <p:sldId id="258" r:id="rId4"/>
    <p:sldId id="259" r:id="rId5"/>
    <p:sldId id="289" r:id="rId6"/>
    <p:sldId id="261" r:id="rId7"/>
    <p:sldId id="268" r:id="rId8"/>
    <p:sldId id="269" r:id="rId9"/>
    <p:sldId id="270" r:id="rId10"/>
    <p:sldId id="271" r:id="rId11"/>
    <p:sldId id="273" r:id="rId12"/>
    <p:sldId id="272" r:id="rId13"/>
    <p:sldId id="290" r:id="rId14"/>
    <p:sldId id="291" r:id="rId15"/>
    <p:sldId id="292" r:id="rId16"/>
    <p:sldId id="296" r:id="rId17"/>
    <p:sldId id="263" r:id="rId18"/>
    <p:sldId id="275" r:id="rId19"/>
    <p:sldId id="276" r:id="rId20"/>
    <p:sldId id="277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301" r:id="rId31"/>
    <p:sldId id="267" r:id="rId32"/>
    <p:sldId id="266" r:id="rId33"/>
    <p:sldId id="299" r:id="rId34"/>
    <p:sldId id="298" r:id="rId35"/>
    <p:sldId id="30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68A07-D90E-414D-9F12-3C5C26B40133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CBF0E-009F-4A6E-AC6B-6879A59B38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985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67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28467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84676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84677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284678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84679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84680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284681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4682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4683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846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846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84686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28468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>
              <a:solidFill>
                <a:srgbClr val="1C1C1C"/>
              </a:solidFill>
            </a:endParaRPr>
          </a:p>
        </p:txBody>
      </p:sp>
      <p:sp>
        <p:nvSpPr>
          <p:cNvPr id="28468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991B20-A174-4C8F-BA33-CBC47107DEB0}" type="slidenum">
              <a:rPr lang="ru-RU">
                <a:solidFill>
                  <a:srgbClr val="1C1C1C"/>
                </a:solidFill>
              </a:rPr>
              <a:pPr/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6009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C72F3-DBB7-41A7-A07A-94FABD3F975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612101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4C9BF-E935-4A9F-B019-F2DFAB6A23C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310867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D3B394F-CA15-4405-8E9B-4C0D903C528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847893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AB6DC85-8FD1-4158-B256-244B216A258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58376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8377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378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379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58380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8381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8382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8383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8384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8385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58386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8387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388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389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58390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8391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8392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8393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8394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8395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58396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397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879287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9E815-0F44-4317-A892-DFFF572E23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616451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4EA5C-B54F-498E-8F25-E4A07568C02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254420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F2C97-A316-4165-98A5-AE6E30D31ED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238577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76E1C-E39D-494C-9251-E02532E492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543699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4A460-B442-4E39-8E92-0D17CAF884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696013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4E762-F6AC-4931-BADB-8BA8756B7E5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33155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65782-E892-48F1-ADC7-DF2793E36C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444372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43A85-7F26-490A-95A1-24DC5DC4CE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123915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BB8F7-E9E1-4018-A284-1EB958D57D1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559586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167EB-0A35-4256-8C1F-0DA9076490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779619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A562E-5BAA-460D-B9E6-9D2079192FF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96187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11765-69FC-4106-AC67-E3B4FA717DB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75441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7A874-036A-4B50-9709-3138FAC3EE6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11104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57BF2-6E09-42E7-95AB-0660C8CB57E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261743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E3C28-A334-48F1-B051-E29C5B07EE3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834332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ADFEC-9B3A-4831-8D86-C794486CA6C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501263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B93B3-B284-4C68-9F98-CACE54D5D98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785383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B03AE-2D49-4CD2-BCC3-7DE413DE2A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793073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365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365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365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365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365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365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36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36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365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366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366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BBBDFD-7659-4E96-B92B-30371F101DC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361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83B124-FB97-4503-83D4-3C50D230B15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735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35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735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735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35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35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35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35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36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36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36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36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5736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736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736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5736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5736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5736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737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737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57372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737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5737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5737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5737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5737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5737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5737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5738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</p:grpSp>
      </p:grpSp>
      <p:grpSp>
        <p:nvGrpSpPr>
          <p:cNvPr id="5738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738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38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738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738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738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57387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738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5738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5739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5739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5739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5739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5739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5739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</p:grpSp>
        <p:sp>
          <p:nvSpPr>
            <p:cNvPr id="5739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7379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gif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audio" Target="../media/audio13.wav"/><Relationship Id="rId18" Type="http://schemas.openxmlformats.org/officeDocument/2006/relationships/image" Target="../media/image22.png"/><Relationship Id="rId3" Type="http://schemas.openxmlformats.org/officeDocument/2006/relationships/audio" Target="../media/audio4.wav"/><Relationship Id="rId21" Type="http://schemas.openxmlformats.org/officeDocument/2006/relationships/slide" Target="slide14.xml"/><Relationship Id="rId7" Type="http://schemas.openxmlformats.org/officeDocument/2006/relationships/audio" Target="../media/audio8.wav"/><Relationship Id="rId12" Type="http://schemas.openxmlformats.org/officeDocument/2006/relationships/audio" Target="../media/audio12.wav"/><Relationship Id="rId17" Type="http://schemas.openxmlformats.org/officeDocument/2006/relationships/image" Target="../media/image25.gif"/><Relationship Id="rId2" Type="http://schemas.openxmlformats.org/officeDocument/2006/relationships/audio" Target="../media/audio3.wav"/><Relationship Id="rId16" Type="http://schemas.openxmlformats.org/officeDocument/2006/relationships/image" Target="../media/image24.jpeg"/><Relationship Id="rId20" Type="http://schemas.openxmlformats.org/officeDocument/2006/relationships/image" Target="../media/image27.png"/><Relationship Id="rId1" Type="http://schemas.openxmlformats.org/officeDocument/2006/relationships/audio" Target="../media/audio2.wav"/><Relationship Id="rId6" Type="http://schemas.openxmlformats.org/officeDocument/2006/relationships/audio" Target="../media/audio7.wav"/><Relationship Id="rId11" Type="http://schemas.openxmlformats.org/officeDocument/2006/relationships/slideLayout" Target="../slideLayouts/slideLayout7.xml"/><Relationship Id="rId24" Type="http://schemas.openxmlformats.org/officeDocument/2006/relationships/image" Target="../media/image29.png"/><Relationship Id="rId5" Type="http://schemas.openxmlformats.org/officeDocument/2006/relationships/audio" Target="../media/audio6.wav"/><Relationship Id="rId15" Type="http://schemas.openxmlformats.org/officeDocument/2006/relationships/image" Target="../media/image23.wmf"/><Relationship Id="rId23" Type="http://schemas.openxmlformats.org/officeDocument/2006/relationships/slide" Target="slide30.xml"/><Relationship Id="rId10" Type="http://schemas.openxmlformats.org/officeDocument/2006/relationships/audio" Target="../media/audio11.wav"/><Relationship Id="rId19" Type="http://schemas.openxmlformats.org/officeDocument/2006/relationships/image" Target="../media/image26.png"/><Relationship Id="rId4" Type="http://schemas.openxmlformats.org/officeDocument/2006/relationships/audio" Target="../media/audio5.wav"/><Relationship Id="rId9" Type="http://schemas.openxmlformats.org/officeDocument/2006/relationships/audio" Target="../media/audio10.wav"/><Relationship Id="rId14" Type="http://schemas.openxmlformats.org/officeDocument/2006/relationships/image" Target="../media/image21.wmf"/><Relationship Id="rId2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wav"/><Relationship Id="rId13" Type="http://schemas.openxmlformats.org/officeDocument/2006/relationships/image" Target="../media/image21.wmf"/><Relationship Id="rId18" Type="http://schemas.openxmlformats.org/officeDocument/2006/relationships/image" Target="../media/image27.png"/><Relationship Id="rId3" Type="http://schemas.openxmlformats.org/officeDocument/2006/relationships/audio" Target="../media/audio16.wav"/><Relationship Id="rId21" Type="http://schemas.openxmlformats.org/officeDocument/2006/relationships/image" Target="../media/image23.wmf"/><Relationship Id="rId7" Type="http://schemas.openxmlformats.org/officeDocument/2006/relationships/audio" Target="../media/audio20.wav"/><Relationship Id="rId12" Type="http://schemas.openxmlformats.org/officeDocument/2006/relationships/audio" Target="../media/audio13.wav"/><Relationship Id="rId17" Type="http://schemas.openxmlformats.org/officeDocument/2006/relationships/image" Target="../media/image26.png"/><Relationship Id="rId2" Type="http://schemas.openxmlformats.org/officeDocument/2006/relationships/audio" Target="../media/audio15.wav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audio" Target="../media/audio14.wav"/><Relationship Id="rId6" Type="http://schemas.openxmlformats.org/officeDocument/2006/relationships/audio" Target="../media/audio19.wav"/><Relationship Id="rId11" Type="http://schemas.openxmlformats.org/officeDocument/2006/relationships/audio" Target="../media/audio12.wav"/><Relationship Id="rId5" Type="http://schemas.openxmlformats.org/officeDocument/2006/relationships/audio" Target="../media/audio18.wav"/><Relationship Id="rId15" Type="http://schemas.openxmlformats.org/officeDocument/2006/relationships/slide" Target="slide15.xml"/><Relationship Id="rId10" Type="http://schemas.openxmlformats.org/officeDocument/2006/relationships/slideLayout" Target="../slideLayouts/slideLayout7.xml"/><Relationship Id="rId19" Type="http://schemas.openxmlformats.org/officeDocument/2006/relationships/slide" Target="slide20.xml"/><Relationship Id="rId4" Type="http://schemas.openxmlformats.org/officeDocument/2006/relationships/audio" Target="../media/audio17.wav"/><Relationship Id="rId9" Type="http://schemas.openxmlformats.org/officeDocument/2006/relationships/audio" Target="../media/audio22.wav"/><Relationship Id="rId1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91;&#1095;&#1080;&#1090;&#1077;&#1083;&#1100;\Documents\&#1055;&#1091;&#1090;&#1077;&#1096;&#1077;&#1089;&#1090;&#1074;&#1080;&#1077;%20&#1074;%20&#1089;&#1082;&#1072;&#1079;&#1082;&#1080;\&#1063;&#1091;&#1085;&#1075;&#1072;-%20&#1095;&#1072;&#1085;&#1075;&#1072;.mp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pochemu4ka.ru/_ld/9/25929571.gi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slide" Target="slide1.xml"/><Relationship Id="rId7" Type="http://schemas.openxmlformats.org/officeDocument/2006/relationships/image" Target="../media/image61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gif"/><Relationship Id="rId5" Type="http://schemas.openxmlformats.org/officeDocument/2006/relationships/image" Target="../media/image59.gif"/><Relationship Id="rId4" Type="http://schemas.openxmlformats.org/officeDocument/2006/relationships/image" Target="../media/image58.gif"/><Relationship Id="rId9" Type="http://schemas.openxmlformats.org/officeDocument/2006/relationships/image" Target="../media/image6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/>
          <a:srcRect t="2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5229225"/>
            <a:ext cx="5545138" cy="11525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400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</a:pPr>
            <a:endParaRPr lang="ru-RU" sz="1400" i="1">
              <a:solidFill>
                <a:srgbClr val="CC0000"/>
              </a:solidFill>
            </a:endParaRPr>
          </a:p>
        </p:txBody>
      </p:sp>
      <p:sp>
        <p:nvSpPr>
          <p:cNvPr id="21811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5652120" y="5445224"/>
            <a:ext cx="3023568" cy="936526"/>
          </a:xfrm>
        </p:spPr>
        <p:txBody>
          <a:bodyPr/>
          <a:lstStyle/>
          <a:p>
            <a:r>
              <a:rPr lang="ru-RU" sz="1200" dirty="0">
                <a:solidFill>
                  <a:srgbClr val="CC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18124" name="WordArt 1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7129463" cy="1340718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Путешествие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в       сказку</a:t>
            </a:r>
          </a:p>
        </p:txBody>
      </p:sp>
      <p:sp>
        <p:nvSpPr>
          <p:cNvPr id="218132" name="Rectangle 20"/>
          <p:cNvSpPr>
            <a:spLocks noChangeArrowheads="1"/>
          </p:cNvSpPr>
          <p:nvPr/>
        </p:nvSpPr>
        <p:spPr bwMode="auto">
          <a:xfrm>
            <a:off x="5449689" y="6457890"/>
            <a:ext cx="36943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1333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latin typeface="Times New Roman" pitchFamily="18" charset="0"/>
              </a:rPr>
              <a:t>Шептукаева</a:t>
            </a:r>
            <a:r>
              <a:rPr lang="ru-RU" sz="2000" dirty="0" smtClean="0">
                <a:latin typeface="Times New Roman" pitchFamily="18" charset="0"/>
              </a:rPr>
              <a:t> Е. В</a:t>
            </a:r>
            <a:r>
              <a:rPr lang="ru-RU" sz="2000" dirty="0" smtClean="0">
                <a:solidFill>
                  <a:srgbClr val="333399"/>
                </a:solidFill>
                <a:latin typeface="Times New Roman" pitchFamily="18" charset="0"/>
              </a:rPr>
              <a:t>.</a:t>
            </a:r>
            <a:endParaRPr lang="ru-RU" sz="2000" dirty="0">
              <a:solidFill>
                <a:srgbClr val="3333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466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6238" y="4868863"/>
            <a:ext cx="5819775" cy="2527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>
              <a:solidFill>
                <a:schemeClr val="hlink"/>
              </a:solidFill>
            </a:endParaRPr>
          </a:p>
          <a:p>
            <a:pPr>
              <a:buFont typeface="Wingdings" pitchFamily="2" charset="2"/>
              <a:buNone/>
            </a:pPr>
            <a:endParaRPr lang="ru-RU">
              <a:solidFill>
                <a:schemeClr val="hlink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84213" y="2997200"/>
            <a:ext cx="57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076825" y="2420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31" name="WordArt 11"/>
          <p:cNvSpPr>
            <a:spLocks noChangeArrowheads="1" noChangeShapeType="1" noTextEdit="1"/>
          </p:cNvSpPr>
          <p:nvPr/>
        </p:nvSpPr>
        <p:spPr bwMode="auto">
          <a:xfrm>
            <a:off x="827088" y="549275"/>
            <a:ext cx="755967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Соотнеси названия сказок и авторов</a:t>
            </a:r>
          </a:p>
        </p:txBody>
      </p:sp>
      <p:sp>
        <p:nvSpPr>
          <p:cNvPr id="30761" name="Rectangle 41"/>
          <p:cNvSpPr>
            <a:spLocks noChangeArrowheads="1"/>
          </p:cNvSpPr>
          <p:nvPr/>
        </p:nvSpPr>
        <p:spPr bwMode="auto">
          <a:xfrm>
            <a:off x="6659562" y="1773238"/>
            <a:ext cx="194468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Мамин-Сибиряк</a:t>
            </a:r>
          </a:p>
        </p:txBody>
      </p:sp>
      <p:sp>
        <p:nvSpPr>
          <p:cNvPr id="30763" name="Rectangle 43"/>
          <p:cNvSpPr>
            <a:spLocks noChangeArrowheads="1"/>
          </p:cNvSpPr>
          <p:nvPr/>
        </p:nvSpPr>
        <p:spPr bwMode="auto">
          <a:xfrm>
            <a:off x="7235825" y="3860800"/>
            <a:ext cx="1368425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Пушкин</a:t>
            </a:r>
          </a:p>
        </p:txBody>
      </p:sp>
      <p:sp>
        <p:nvSpPr>
          <p:cNvPr id="30764" name="Rectangle 44"/>
          <p:cNvSpPr>
            <a:spLocks noChangeArrowheads="1"/>
          </p:cNvSpPr>
          <p:nvPr/>
        </p:nvSpPr>
        <p:spPr bwMode="auto">
          <a:xfrm>
            <a:off x="7130572" y="2420938"/>
            <a:ext cx="15113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Ершов</a:t>
            </a:r>
          </a:p>
        </p:txBody>
      </p:sp>
      <p:sp>
        <p:nvSpPr>
          <p:cNvPr id="30765" name="Rectangle 45"/>
          <p:cNvSpPr>
            <a:spLocks noChangeArrowheads="1"/>
          </p:cNvSpPr>
          <p:nvPr/>
        </p:nvSpPr>
        <p:spPr bwMode="auto">
          <a:xfrm>
            <a:off x="7019925" y="3141663"/>
            <a:ext cx="1512888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Андерсен</a:t>
            </a:r>
          </a:p>
        </p:txBody>
      </p:sp>
      <p:sp>
        <p:nvSpPr>
          <p:cNvPr id="30766" name="Rectangle 46"/>
          <p:cNvSpPr>
            <a:spLocks noChangeArrowheads="1"/>
          </p:cNvSpPr>
          <p:nvPr/>
        </p:nvSpPr>
        <p:spPr bwMode="auto">
          <a:xfrm>
            <a:off x="7130572" y="4581525"/>
            <a:ext cx="1512888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Аксаков</a:t>
            </a:r>
          </a:p>
        </p:txBody>
      </p:sp>
      <p:sp>
        <p:nvSpPr>
          <p:cNvPr id="30767" name="Rectangle 47"/>
          <p:cNvSpPr>
            <a:spLocks noChangeArrowheads="1"/>
          </p:cNvSpPr>
          <p:nvPr/>
        </p:nvSpPr>
        <p:spPr bwMode="auto">
          <a:xfrm>
            <a:off x="6916260" y="5300663"/>
            <a:ext cx="1655763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Одоевский</a:t>
            </a:r>
          </a:p>
        </p:txBody>
      </p:sp>
      <p:sp>
        <p:nvSpPr>
          <p:cNvPr id="30768" name="Rectangle 48"/>
          <p:cNvSpPr>
            <a:spLocks noChangeArrowheads="1"/>
          </p:cNvSpPr>
          <p:nvPr/>
        </p:nvSpPr>
        <p:spPr bwMode="auto">
          <a:xfrm>
            <a:off x="6987698" y="6021388"/>
            <a:ext cx="1655762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Шарль Перро</a:t>
            </a:r>
          </a:p>
        </p:txBody>
      </p:sp>
      <p:pic>
        <p:nvPicPr>
          <p:cNvPr id="30811" name="Picture 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938"/>
            <a:ext cx="3240960" cy="301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068425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07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7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7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7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8"/>
                  </p:tgtEl>
                </p:cond>
              </p:nextCondLst>
            </p:seq>
          </p:childTnLst>
        </p:cTn>
      </p:par>
    </p:tnLst>
    <p:bldLst>
      <p:bldP spid="30761" grpId="0" animBg="1"/>
      <p:bldP spid="30763" grpId="0" animBg="1"/>
      <p:bldP spid="30764" grpId="0" animBg="1"/>
      <p:bldP spid="30765" grpId="0" animBg="1"/>
      <p:bldP spid="30766" grpId="0" animBg="1"/>
      <p:bldP spid="30767" grpId="0" animBg="1"/>
      <p:bldP spid="307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6238" y="4868863"/>
            <a:ext cx="5819775" cy="2527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>
              <a:solidFill>
                <a:schemeClr val="hlink"/>
              </a:solidFill>
            </a:endParaRPr>
          </a:p>
          <a:p>
            <a:pPr>
              <a:buFont typeface="Wingdings" pitchFamily="2" charset="2"/>
              <a:buNone/>
            </a:pPr>
            <a:endParaRPr lang="ru-RU">
              <a:solidFill>
                <a:schemeClr val="hlink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84213" y="2997200"/>
            <a:ext cx="57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076825" y="2420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31" name="WordArt 11"/>
          <p:cNvSpPr>
            <a:spLocks noChangeArrowheads="1" noChangeShapeType="1" noTextEdit="1"/>
          </p:cNvSpPr>
          <p:nvPr/>
        </p:nvSpPr>
        <p:spPr bwMode="auto">
          <a:xfrm>
            <a:off x="827088" y="549275"/>
            <a:ext cx="755967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Соотнеси названия сказок и авторов</a:t>
            </a:r>
          </a:p>
        </p:txBody>
      </p:sp>
      <p:sp>
        <p:nvSpPr>
          <p:cNvPr id="30761" name="Rectangle 41"/>
          <p:cNvSpPr>
            <a:spLocks noChangeArrowheads="1"/>
          </p:cNvSpPr>
          <p:nvPr/>
        </p:nvSpPr>
        <p:spPr bwMode="auto">
          <a:xfrm>
            <a:off x="6588125" y="1825081"/>
            <a:ext cx="194468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Мамин-Сибиряк</a:t>
            </a:r>
          </a:p>
        </p:txBody>
      </p:sp>
      <p:sp>
        <p:nvSpPr>
          <p:cNvPr id="30763" name="Rectangle 43"/>
          <p:cNvSpPr>
            <a:spLocks noChangeArrowheads="1"/>
          </p:cNvSpPr>
          <p:nvPr/>
        </p:nvSpPr>
        <p:spPr bwMode="auto">
          <a:xfrm>
            <a:off x="7164388" y="3860800"/>
            <a:ext cx="1368425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Пушкин</a:t>
            </a:r>
          </a:p>
        </p:txBody>
      </p:sp>
      <p:sp>
        <p:nvSpPr>
          <p:cNvPr id="30764" name="Rectangle 44"/>
          <p:cNvSpPr>
            <a:spLocks noChangeArrowheads="1"/>
          </p:cNvSpPr>
          <p:nvPr/>
        </p:nvSpPr>
        <p:spPr bwMode="auto">
          <a:xfrm>
            <a:off x="7000503" y="2459831"/>
            <a:ext cx="15113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Ершов</a:t>
            </a:r>
          </a:p>
        </p:txBody>
      </p:sp>
      <p:sp>
        <p:nvSpPr>
          <p:cNvPr id="30765" name="Rectangle 45"/>
          <p:cNvSpPr>
            <a:spLocks noChangeArrowheads="1"/>
          </p:cNvSpPr>
          <p:nvPr/>
        </p:nvSpPr>
        <p:spPr bwMode="auto">
          <a:xfrm>
            <a:off x="7019925" y="3180556"/>
            <a:ext cx="1512888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Андерсен</a:t>
            </a:r>
          </a:p>
        </p:txBody>
      </p:sp>
      <p:sp>
        <p:nvSpPr>
          <p:cNvPr id="30766" name="Rectangle 46"/>
          <p:cNvSpPr>
            <a:spLocks noChangeArrowheads="1"/>
          </p:cNvSpPr>
          <p:nvPr/>
        </p:nvSpPr>
        <p:spPr bwMode="auto">
          <a:xfrm>
            <a:off x="7019925" y="4581525"/>
            <a:ext cx="1512888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Аксаков</a:t>
            </a:r>
          </a:p>
        </p:txBody>
      </p:sp>
      <p:sp>
        <p:nvSpPr>
          <p:cNvPr id="30767" name="Rectangle 47"/>
          <p:cNvSpPr>
            <a:spLocks noChangeArrowheads="1"/>
          </p:cNvSpPr>
          <p:nvPr/>
        </p:nvSpPr>
        <p:spPr bwMode="auto">
          <a:xfrm>
            <a:off x="6877050" y="5300663"/>
            <a:ext cx="1655763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Одоевский</a:t>
            </a:r>
          </a:p>
        </p:txBody>
      </p:sp>
      <p:sp>
        <p:nvSpPr>
          <p:cNvPr id="30768" name="Rectangle 48"/>
          <p:cNvSpPr>
            <a:spLocks noChangeArrowheads="1"/>
          </p:cNvSpPr>
          <p:nvPr/>
        </p:nvSpPr>
        <p:spPr bwMode="auto">
          <a:xfrm>
            <a:off x="6948488" y="6021388"/>
            <a:ext cx="1655762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Шарль Перро</a:t>
            </a:r>
          </a:p>
        </p:txBody>
      </p:sp>
      <p:pic>
        <p:nvPicPr>
          <p:cNvPr id="30800" name="Picture 80" descr="7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420938"/>
            <a:ext cx="3457128" cy="30233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99758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7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7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7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307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8"/>
                  </p:tgtEl>
                </p:cond>
              </p:nextCondLst>
            </p:seq>
          </p:childTnLst>
        </p:cTn>
      </p:par>
    </p:tnLst>
    <p:bldLst>
      <p:bldP spid="30761" grpId="0" animBg="1"/>
      <p:bldP spid="30763" grpId="0" animBg="1"/>
      <p:bldP spid="30764" grpId="0" animBg="1"/>
      <p:bldP spid="30765" grpId="0" animBg="1"/>
      <p:bldP spid="30766" grpId="0" animBg="1"/>
      <p:bldP spid="30767" grpId="0" animBg="1"/>
      <p:bldP spid="307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баба я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88840"/>
            <a:ext cx="3106737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187624" y="908720"/>
            <a:ext cx="727280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Ушла в гости к Лешему и Кикиморе</a:t>
            </a:r>
            <a:endParaRPr lang="ru-RU" sz="2000" b="1" i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043608" y="2708920"/>
            <a:ext cx="3312368" cy="18718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1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Чтобы оказаться на следующей  станции,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вы должны выполнить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 ещё одно задание: </a:t>
            </a:r>
            <a:r>
              <a:rPr lang="ru-RU" sz="2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Собери  снеговика за время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smile5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en0050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0438"/>
            <a:ext cx="331152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j04298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3500438"/>
            <a:ext cx="23050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j04325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567682">
            <a:off x="3348038" y="2060575"/>
            <a:ext cx="1158875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j04325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532724">
            <a:off x="6372225" y="5157788"/>
            <a:ext cx="9271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j04325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637572">
            <a:off x="2195513" y="2997200"/>
            <a:ext cx="65722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5" descr="j03978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WordArt 11"/>
          <p:cNvSpPr>
            <a:spLocks noChangeArrowheads="1" noChangeShapeType="1" noTextEdit="1"/>
          </p:cNvSpPr>
          <p:nvPr/>
        </p:nvSpPr>
        <p:spPr bwMode="auto">
          <a:xfrm>
            <a:off x="323850" y="476250"/>
            <a:ext cx="8496300" cy="23764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Угадай мелодию</a:t>
            </a:r>
          </a:p>
        </p:txBody>
      </p:sp>
      <p:pic>
        <p:nvPicPr>
          <p:cNvPr id="41006" name="Picture 4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угадай мелодию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2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47" descr="en0050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2636838"/>
            <a:ext cx="331152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48" descr="j04325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637572">
            <a:off x="2124075" y="5805488"/>
            <a:ext cx="6572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49" descr="j04325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637572">
            <a:off x="4284663" y="5661025"/>
            <a:ext cx="8636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50" descr="j04325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637572">
            <a:off x="6084888" y="2852738"/>
            <a:ext cx="65722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51" descr="j04325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637572">
            <a:off x="561975" y="2882900"/>
            <a:ext cx="115252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94" fill="hold"/>
                                        <p:tgtEl>
                                          <p:spTgt spid="410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0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9" descr="j039783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AutoShape 41"/>
          <p:cNvSpPr>
            <a:spLocks noChangeArrowheads="1"/>
          </p:cNvSpPr>
          <p:nvPr/>
        </p:nvSpPr>
        <p:spPr bwMode="auto">
          <a:xfrm>
            <a:off x="0" y="0"/>
            <a:ext cx="1403350" cy="1412875"/>
          </a:xfrm>
          <a:custGeom>
            <a:avLst/>
            <a:gdLst>
              <a:gd name="T0" fmla="*/ 701675 w 21600"/>
              <a:gd name="T1" fmla="*/ 0 h 21600"/>
              <a:gd name="T2" fmla="*/ 205500 w 21600"/>
              <a:gd name="T3" fmla="*/ 206895 h 21600"/>
              <a:gd name="T4" fmla="*/ 0 w 21600"/>
              <a:gd name="T5" fmla="*/ 706438 h 21600"/>
              <a:gd name="T6" fmla="*/ 205500 w 21600"/>
              <a:gd name="T7" fmla="*/ 1205980 h 21600"/>
              <a:gd name="T8" fmla="*/ 701675 w 21600"/>
              <a:gd name="T9" fmla="*/ 1412875 h 21600"/>
              <a:gd name="T10" fmla="*/ 1197850 w 21600"/>
              <a:gd name="T11" fmla="*/ 1205980 h 21600"/>
              <a:gd name="T12" fmla="*/ 1403350 w 21600"/>
              <a:gd name="T13" fmla="*/ 706438 h 21600"/>
              <a:gd name="T14" fmla="*/ 1197850 w 21600"/>
              <a:gd name="T15" fmla="*/ 20689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9810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9810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981075"/>
            <a:ext cx="1008062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2852738"/>
            <a:ext cx="1008063" cy="1008062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3608" y="4653136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2852738"/>
            <a:ext cx="1008063" cy="1008062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15816" y="4581128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2852738"/>
            <a:ext cx="1008062" cy="1008062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20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76056" y="4653136"/>
            <a:ext cx="1008062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21" name="Picture 25" descr="en00673_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-2380091">
            <a:off x="7235825" y="69215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Text Box 29"/>
          <p:cNvSpPr txBox="1">
            <a:spLocks noChangeArrowheads="1"/>
          </p:cNvSpPr>
          <p:nvPr/>
        </p:nvSpPr>
        <p:spPr bwMode="auto">
          <a:xfrm>
            <a:off x="1763713" y="11969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1</a:t>
            </a:r>
          </a:p>
        </p:txBody>
      </p:sp>
      <p:sp>
        <p:nvSpPr>
          <p:cNvPr id="17423" name="Text Box 30"/>
          <p:cNvSpPr txBox="1">
            <a:spLocks noChangeArrowheads="1"/>
          </p:cNvSpPr>
          <p:nvPr/>
        </p:nvSpPr>
        <p:spPr bwMode="auto">
          <a:xfrm>
            <a:off x="4356100" y="11969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2</a:t>
            </a:r>
          </a:p>
        </p:txBody>
      </p:sp>
      <p:sp>
        <p:nvSpPr>
          <p:cNvPr id="17424" name="Text Box 31"/>
          <p:cNvSpPr txBox="1">
            <a:spLocks noChangeArrowheads="1"/>
          </p:cNvSpPr>
          <p:nvPr/>
        </p:nvSpPr>
        <p:spPr bwMode="auto">
          <a:xfrm>
            <a:off x="6804025" y="11969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3</a:t>
            </a:r>
          </a:p>
        </p:txBody>
      </p:sp>
      <p:sp>
        <p:nvSpPr>
          <p:cNvPr id="17425" name="Text Box 32"/>
          <p:cNvSpPr txBox="1">
            <a:spLocks noChangeArrowheads="1"/>
          </p:cNvSpPr>
          <p:nvPr/>
        </p:nvSpPr>
        <p:spPr bwMode="auto">
          <a:xfrm>
            <a:off x="1763713" y="306863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4</a:t>
            </a:r>
          </a:p>
        </p:txBody>
      </p:sp>
      <p:sp>
        <p:nvSpPr>
          <p:cNvPr id="17426" name="Text Box 33"/>
          <p:cNvSpPr txBox="1">
            <a:spLocks noChangeArrowheads="1"/>
          </p:cNvSpPr>
          <p:nvPr/>
        </p:nvSpPr>
        <p:spPr bwMode="auto">
          <a:xfrm>
            <a:off x="4356100" y="306863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5</a:t>
            </a:r>
          </a:p>
        </p:txBody>
      </p:sp>
      <p:sp>
        <p:nvSpPr>
          <p:cNvPr id="17427" name="Text Box 34"/>
          <p:cNvSpPr txBox="1">
            <a:spLocks noChangeArrowheads="1"/>
          </p:cNvSpPr>
          <p:nvPr/>
        </p:nvSpPr>
        <p:spPr bwMode="auto">
          <a:xfrm>
            <a:off x="6804025" y="306863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6</a:t>
            </a:r>
          </a:p>
        </p:txBody>
      </p:sp>
      <p:sp>
        <p:nvSpPr>
          <p:cNvPr id="17428" name="Text Box 35"/>
          <p:cNvSpPr txBox="1">
            <a:spLocks noChangeArrowheads="1"/>
          </p:cNvSpPr>
          <p:nvPr/>
        </p:nvSpPr>
        <p:spPr bwMode="auto">
          <a:xfrm>
            <a:off x="1403648" y="4797152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/>
              <a:t>7</a:t>
            </a:r>
          </a:p>
        </p:txBody>
      </p:sp>
      <p:sp>
        <p:nvSpPr>
          <p:cNvPr id="17429" name="Text Box 36"/>
          <p:cNvSpPr txBox="1">
            <a:spLocks noChangeArrowheads="1"/>
          </p:cNvSpPr>
          <p:nvPr/>
        </p:nvSpPr>
        <p:spPr bwMode="auto">
          <a:xfrm>
            <a:off x="3347864" y="4797152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/>
              <a:t>8</a:t>
            </a:r>
          </a:p>
        </p:txBody>
      </p:sp>
      <p:sp>
        <p:nvSpPr>
          <p:cNvPr id="17430" name="Text Box 37"/>
          <p:cNvSpPr txBox="1">
            <a:spLocks noChangeArrowheads="1"/>
          </p:cNvSpPr>
          <p:nvPr/>
        </p:nvSpPr>
        <p:spPr bwMode="auto">
          <a:xfrm>
            <a:off x="5508104" y="4869160"/>
            <a:ext cx="50358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/>
              <a:t>9</a:t>
            </a:r>
          </a:p>
        </p:txBody>
      </p:sp>
      <p:pic>
        <p:nvPicPr>
          <p:cNvPr id="17431" name="Picture 40" descr="угадай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1042987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42" descr="button27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83661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43" descr="button27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0825" y="112553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44" descr="button27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11188" y="1196975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45" descr="button27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47625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Picture 46" descr="button27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71550" y="1125538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7" name="Picture 47" descr="button27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87450" y="47625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8" name="Picture 48" descr="button27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42988" y="18891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9" name="Picture 49" descr="button27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8313" y="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0" name="Picture 50" descr="button27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9388" y="18891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1" name="Picture 51" descr="button27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7088" y="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42" name="Picture 52" descr="button27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87450" y="836613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02" name="Picture 94">
            <a:hlinkClick r:id="" action="ppaction://media"/>
            <a:hlinkHover r:id="" action="ppaction://ole?verb=0"/>
          </p:cNvPr>
          <p:cNvPicPr>
            <a:picLocks noRot="1" noChangeAspect="1" noChangeArrowheads="1"/>
          </p:cNvPicPr>
          <p:nvPr>
            <a:wavAudioFile r:embed="rId1" name="01 - водяной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476375" y="1700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04" name="Picture 9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02 - если добрый ты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67175" y="1700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05" name="Picture 97">
            <a:hlinkClick r:id="" action="ppaction://media"/>
          </p:cNvPr>
          <p:cNvPicPr>
            <a:picLocks noRot="1" noChangeAspect="1" noChangeArrowheads="1"/>
          </p:cNvPicPr>
          <p:nvPr>
            <a:wavAudioFile r:embed="rId3" name="03 - расскажи снегурочка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16688" y="1700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06" name="Picture 98">
            <a:hlinkClick r:id="" action="ppaction://media"/>
          </p:cNvPr>
          <p:cNvPicPr>
            <a:picLocks noRot="1" noChangeAspect="1" noChangeArrowheads="1"/>
          </p:cNvPicPr>
          <p:nvPr>
            <a:wavAudioFile r:embed="rId4" name="04 - чунга чанга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476375" y="3573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07" name="Picture 99">
            <a:hlinkClick r:id="" action="ppaction://media"/>
          </p:cNvPr>
          <p:cNvPicPr>
            <a:picLocks noRot="1" noChangeAspect="1" noChangeArrowheads="1"/>
          </p:cNvPicPr>
          <p:nvPr>
            <a:wavAudioFile r:embed="rId5" name="05 - голубой вагон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067175" y="3573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08" name="Picture 100">
            <a:hlinkClick r:id="" action="ppaction://media"/>
          </p:cNvPr>
          <p:cNvPicPr>
            <a:picLocks noRot="1" noChangeAspect="1" noChangeArrowheads="1"/>
          </p:cNvPicPr>
          <p:nvPr>
            <a:wavAudioFile r:embed="rId6" name="06 - улыбка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516688" y="3573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09" name="Picture 101">
            <a:hlinkClick r:id="" action="ppaction://media"/>
          </p:cNvPr>
          <p:cNvPicPr>
            <a:picLocks noRot="1" noChangeAspect="1" noChangeArrowheads="1"/>
          </p:cNvPicPr>
          <p:nvPr>
            <a:wavAudioFile r:embed="rId7" name="07 - антошка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15616" y="5373216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10" name="Picture 102">
            <a:hlinkClick r:id="" action="ppaction://media"/>
          </p:cNvPr>
          <p:cNvPicPr>
            <a:picLocks noRot="1" noChangeAspect="1" noChangeArrowheads="1"/>
          </p:cNvPicPr>
          <p:nvPr>
            <a:wavAudioFile r:embed="rId8" name="09 - кручу педали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59832" y="522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12" name="Picture 104" descr="j0433800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779838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17" name="Picture 109" descr="j043151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716463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122" name="Picture 114">
            <a:hlinkClick r:id="" action="ppaction://media"/>
          </p:cNvPr>
          <p:cNvPicPr>
            <a:picLocks noRot="1" noChangeAspect="1" noChangeArrowheads="1"/>
          </p:cNvPicPr>
          <p:nvPr>
            <a:wavAudioFile r:embed="rId9" name="10 - большой секрет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20072" y="522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54" name="Text Box 115"/>
          <p:cNvSpPr txBox="1">
            <a:spLocks noChangeArrowheads="1"/>
          </p:cNvSpPr>
          <p:nvPr/>
        </p:nvSpPr>
        <p:spPr bwMode="auto">
          <a:xfrm>
            <a:off x="900113" y="1989138"/>
            <a:ext cx="2735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«Песня Водяного»</a:t>
            </a:r>
          </a:p>
        </p:txBody>
      </p:sp>
      <p:sp>
        <p:nvSpPr>
          <p:cNvPr id="17455" name="Text Box 116"/>
          <p:cNvSpPr txBox="1">
            <a:spLocks noChangeArrowheads="1"/>
          </p:cNvSpPr>
          <p:nvPr/>
        </p:nvSpPr>
        <p:spPr bwMode="auto">
          <a:xfrm>
            <a:off x="3419475" y="1989138"/>
            <a:ext cx="2735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«Если добрый ты»</a:t>
            </a:r>
          </a:p>
        </p:txBody>
      </p:sp>
      <p:sp>
        <p:nvSpPr>
          <p:cNvPr id="17456" name="Text Box 117"/>
          <p:cNvSpPr txBox="1">
            <a:spLocks noChangeArrowheads="1"/>
          </p:cNvSpPr>
          <p:nvPr/>
        </p:nvSpPr>
        <p:spPr bwMode="auto">
          <a:xfrm>
            <a:off x="5795963" y="1989138"/>
            <a:ext cx="3024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«Расскажи, Снегурочка, где была»</a:t>
            </a:r>
          </a:p>
        </p:txBody>
      </p:sp>
      <p:sp useBgFill="1">
        <p:nvSpPr>
          <p:cNvPr id="43129" name="Rectangle 121"/>
          <p:cNvSpPr>
            <a:spLocks noChangeArrowheads="1"/>
          </p:cNvSpPr>
          <p:nvPr/>
        </p:nvSpPr>
        <p:spPr bwMode="auto">
          <a:xfrm>
            <a:off x="971550" y="2060575"/>
            <a:ext cx="2305050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58" name="Text Box 124"/>
          <p:cNvSpPr txBox="1">
            <a:spLocks noChangeArrowheads="1"/>
          </p:cNvSpPr>
          <p:nvPr/>
        </p:nvSpPr>
        <p:spPr bwMode="auto">
          <a:xfrm>
            <a:off x="684213" y="3933825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«Чунга - Чанга»</a:t>
            </a:r>
          </a:p>
        </p:txBody>
      </p:sp>
      <p:sp>
        <p:nvSpPr>
          <p:cNvPr id="17459" name="Text Box 125"/>
          <p:cNvSpPr txBox="1">
            <a:spLocks noChangeArrowheads="1"/>
          </p:cNvSpPr>
          <p:nvPr/>
        </p:nvSpPr>
        <p:spPr bwMode="auto">
          <a:xfrm>
            <a:off x="3276600" y="393382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«Голубой вагон»</a:t>
            </a:r>
          </a:p>
        </p:txBody>
      </p:sp>
      <p:sp>
        <p:nvSpPr>
          <p:cNvPr id="17460" name="Text Box 126"/>
          <p:cNvSpPr txBox="1">
            <a:spLocks noChangeArrowheads="1"/>
          </p:cNvSpPr>
          <p:nvPr/>
        </p:nvSpPr>
        <p:spPr bwMode="auto">
          <a:xfrm>
            <a:off x="5724525" y="393382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«Улыбка»</a:t>
            </a:r>
          </a:p>
        </p:txBody>
      </p:sp>
      <p:sp>
        <p:nvSpPr>
          <p:cNvPr id="17461" name="Text Box 127"/>
          <p:cNvSpPr txBox="1">
            <a:spLocks noChangeArrowheads="1"/>
          </p:cNvSpPr>
          <p:nvPr/>
        </p:nvSpPr>
        <p:spPr bwMode="auto">
          <a:xfrm>
            <a:off x="611188" y="5734051"/>
            <a:ext cx="18005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3333CC"/>
                </a:solidFill>
              </a:rPr>
              <a:t>«Антошка»</a:t>
            </a:r>
          </a:p>
        </p:txBody>
      </p:sp>
      <p:sp>
        <p:nvSpPr>
          <p:cNvPr id="17462" name="Text Box 128"/>
          <p:cNvSpPr txBox="1">
            <a:spLocks noChangeArrowheads="1"/>
          </p:cNvSpPr>
          <p:nvPr/>
        </p:nvSpPr>
        <p:spPr bwMode="auto">
          <a:xfrm>
            <a:off x="2483769" y="5661249"/>
            <a:ext cx="2232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3333CC"/>
                </a:solidFill>
              </a:rPr>
              <a:t>«Кручу педали»</a:t>
            </a:r>
          </a:p>
        </p:txBody>
      </p:sp>
      <p:sp>
        <p:nvSpPr>
          <p:cNvPr id="17463" name="Text Box 129"/>
          <p:cNvSpPr txBox="1">
            <a:spLocks noChangeArrowheads="1"/>
          </p:cNvSpPr>
          <p:nvPr/>
        </p:nvSpPr>
        <p:spPr bwMode="auto">
          <a:xfrm>
            <a:off x="4644008" y="5661248"/>
            <a:ext cx="2520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3333CC"/>
                </a:solidFill>
              </a:rPr>
              <a:t>«Большой секрет»</a:t>
            </a:r>
          </a:p>
        </p:txBody>
      </p:sp>
      <p:pic>
        <p:nvPicPr>
          <p:cNvPr id="17464" name="Picture 130" descr="en00673_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-2380091">
            <a:off x="1852176" y="438526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5" name="Picture 131" descr="en00673_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-2380091">
            <a:off x="2195513" y="256540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6" name="Picture 132" descr="en00673_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-2380091">
            <a:off x="3868401" y="4313253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7" name="Picture 133" descr="en00673_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-2380091">
            <a:off x="4787900" y="256540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8" name="Picture 134" descr="en00673_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-2380091">
            <a:off x="7235825" y="256540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69" name="Picture 135" descr="en00673_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-2380091">
            <a:off x="5884624" y="4313252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70" name="Picture 136" descr="en00673_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-2380091">
            <a:off x="2195513" y="69215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71" name="Picture 137" descr="en00673_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-2380091">
            <a:off x="4787900" y="69215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43146" name="Rectangle 138"/>
          <p:cNvSpPr>
            <a:spLocks noChangeArrowheads="1"/>
          </p:cNvSpPr>
          <p:nvPr/>
        </p:nvSpPr>
        <p:spPr bwMode="auto">
          <a:xfrm>
            <a:off x="971550" y="3933825"/>
            <a:ext cx="2305050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3147" name="Rectangle 139"/>
          <p:cNvSpPr>
            <a:spLocks noChangeArrowheads="1"/>
          </p:cNvSpPr>
          <p:nvPr/>
        </p:nvSpPr>
        <p:spPr bwMode="auto">
          <a:xfrm>
            <a:off x="467544" y="5589240"/>
            <a:ext cx="2088232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74" name="Picture 107" descr="j0432551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411760" y="5949950"/>
            <a:ext cx="12588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43148" name="Rectangle 140"/>
          <p:cNvSpPr>
            <a:spLocks noChangeArrowheads="1"/>
          </p:cNvSpPr>
          <p:nvPr/>
        </p:nvSpPr>
        <p:spPr bwMode="auto">
          <a:xfrm>
            <a:off x="3492500" y="2060575"/>
            <a:ext cx="2305050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3149" name="Rectangle 141"/>
          <p:cNvSpPr>
            <a:spLocks noChangeArrowheads="1"/>
          </p:cNvSpPr>
          <p:nvPr/>
        </p:nvSpPr>
        <p:spPr bwMode="auto">
          <a:xfrm>
            <a:off x="5940425" y="2060575"/>
            <a:ext cx="2808288" cy="57633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3150" name="Rectangle 142"/>
          <p:cNvSpPr>
            <a:spLocks noChangeArrowheads="1"/>
          </p:cNvSpPr>
          <p:nvPr/>
        </p:nvSpPr>
        <p:spPr bwMode="auto">
          <a:xfrm>
            <a:off x="3635375" y="3933825"/>
            <a:ext cx="2305050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3151" name="Rectangle 143"/>
          <p:cNvSpPr>
            <a:spLocks noChangeArrowheads="1"/>
          </p:cNvSpPr>
          <p:nvPr/>
        </p:nvSpPr>
        <p:spPr bwMode="auto">
          <a:xfrm>
            <a:off x="6300788" y="3933825"/>
            <a:ext cx="2305050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3152" name="Rectangle 144"/>
          <p:cNvSpPr>
            <a:spLocks noChangeArrowheads="1"/>
          </p:cNvSpPr>
          <p:nvPr/>
        </p:nvSpPr>
        <p:spPr bwMode="auto">
          <a:xfrm>
            <a:off x="2555776" y="5589240"/>
            <a:ext cx="2088232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3153" name="Rectangle 145"/>
          <p:cNvSpPr>
            <a:spLocks noChangeArrowheads="1"/>
          </p:cNvSpPr>
          <p:nvPr/>
        </p:nvSpPr>
        <p:spPr bwMode="auto">
          <a:xfrm>
            <a:off x="4716016" y="5733256"/>
            <a:ext cx="2305050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81" name="Picture 113" descr="j0432529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435600" y="6069013"/>
            <a:ext cx="136842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6296" y="4653136"/>
            <a:ext cx="1008062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6" name="Picture 75">
            <a:hlinkClick r:id="" action="ppaction://media"/>
          </p:cNvPr>
          <p:cNvPicPr>
            <a:picLocks noRot="1" noChangeAspect="1" noChangeArrowheads="1"/>
          </p:cNvPicPr>
          <p:nvPr>
            <a:wavAudioFile r:embed="rId10" name="01 - чебурашка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80312" y="530120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Text Box 29"/>
          <p:cNvSpPr txBox="1">
            <a:spLocks noChangeArrowheads="1"/>
          </p:cNvSpPr>
          <p:nvPr/>
        </p:nvSpPr>
        <p:spPr bwMode="auto">
          <a:xfrm>
            <a:off x="7524328" y="4797152"/>
            <a:ext cx="647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/>
              <a:t>10</a:t>
            </a:r>
            <a:endParaRPr lang="ru-RU" sz="2800" b="1" dirty="0"/>
          </a:p>
        </p:txBody>
      </p:sp>
      <p:pic>
        <p:nvPicPr>
          <p:cNvPr id="79" name="Picture 95" descr="en00673_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-2380091">
            <a:off x="7972857" y="4313253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Text Box 129"/>
          <p:cNvSpPr txBox="1">
            <a:spLocks noChangeArrowheads="1"/>
          </p:cNvSpPr>
          <p:nvPr/>
        </p:nvSpPr>
        <p:spPr bwMode="auto">
          <a:xfrm>
            <a:off x="7092280" y="5733256"/>
            <a:ext cx="183569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3333CC"/>
                </a:solidFill>
              </a:rPr>
              <a:t>«Песня</a:t>
            </a:r>
          </a:p>
          <a:p>
            <a:pPr algn="ctr">
              <a:spcBef>
                <a:spcPct val="50000"/>
              </a:spcBef>
            </a:pPr>
            <a:r>
              <a:rPr lang="ru-RU" b="1" dirty="0" err="1" smtClean="0">
                <a:solidFill>
                  <a:srgbClr val="3333CC"/>
                </a:solidFill>
              </a:rPr>
              <a:t>Чебурашки</a:t>
            </a:r>
            <a:r>
              <a:rPr lang="ru-RU" b="1" dirty="0" smtClean="0">
                <a:solidFill>
                  <a:srgbClr val="3333CC"/>
                </a:solidFill>
              </a:rPr>
              <a:t>»</a:t>
            </a:r>
            <a:endParaRPr lang="ru-RU" b="1" dirty="0">
              <a:solidFill>
                <a:srgbClr val="3333CC"/>
              </a:solidFill>
            </a:endParaRPr>
          </a:p>
        </p:txBody>
      </p:sp>
      <p:sp useBgFill="1">
        <p:nvSpPr>
          <p:cNvPr id="81" name="Rectangle 145"/>
          <p:cNvSpPr>
            <a:spLocks noChangeArrowheads="1"/>
          </p:cNvSpPr>
          <p:nvPr/>
        </p:nvSpPr>
        <p:spPr bwMode="auto">
          <a:xfrm>
            <a:off x="6876256" y="5733256"/>
            <a:ext cx="1945010" cy="72008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0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30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0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3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0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30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30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9"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02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3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39594" fill="hold"/>
                                        <p:tgtEl>
                                          <p:spTgt spid="43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04"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04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3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30528" fill="hold"/>
                                        <p:tgtEl>
                                          <p:spTgt spid="43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05"/>
                  </p:tgtEl>
                </p:cond>
              </p:nextCondLst>
            </p:seq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05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6661" fill="hold"/>
                                        <p:tgtEl>
                                          <p:spTgt spid="43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06"/>
                  </p:tgtEl>
                </p:cond>
              </p:nextCondLst>
            </p:seq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06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3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0261" fill="hold"/>
                                        <p:tgtEl>
                                          <p:spTgt spid="43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07"/>
                  </p:tgtEl>
                </p:cond>
              </p:nextCondLst>
            </p:seq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07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3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28528" fill="hold"/>
                                        <p:tgtEl>
                                          <p:spTgt spid="43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08"/>
                  </p:tgtEl>
                </p:cond>
              </p:nextCondLst>
            </p:seq>
            <p:audio>
              <p:cMediaNode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08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3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22528" fill="hold"/>
                                        <p:tgtEl>
                                          <p:spTgt spid="43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09"/>
                  </p:tgtEl>
                </p:cond>
              </p:nextCondLst>
            </p:seq>
            <p:audio>
              <p:cMediaNode>
                <p:cTn id="10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09"/>
                </p:tgtEl>
              </p:cMediaNode>
            </p:audio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3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54794" fill="hold"/>
                                        <p:tgtEl>
                                          <p:spTgt spid="43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10"/>
                  </p:tgtEl>
                </p:cond>
              </p:nextCondLst>
            </p:seq>
            <p:audio>
              <p:cMediaNode>
                <p:cTn id="10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10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3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1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3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43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3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43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1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5594" fill="hold"/>
                                        <p:tgtEl>
                                          <p:spTgt spid="43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22"/>
                  </p:tgtEl>
                </p:cond>
              </p:nextCondLst>
            </p:seq>
            <p:audio>
              <p:cMediaNode>
                <p:cTn id="1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22"/>
                </p:tgtEl>
              </p:cMediaNode>
            </p:audio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43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3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3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47594" fill="hold"/>
                                        <p:tgtEl>
                                          <p:spTgt spid="43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0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3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43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4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3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4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4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3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4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4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3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4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49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3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4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50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3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4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5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3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4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5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3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4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53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0" dur="11594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>
                <p:cTn id="2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43012" grpId="0" animBg="1"/>
      <p:bldP spid="43013" grpId="0" animBg="1"/>
      <p:bldP spid="43014" grpId="0" animBg="1"/>
      <p:bldP spid="43015" grpId="0" animBg="1"/>
      <p:bldP spid="43016" grpId="0" animBg="1"/>
      <p:bldP spid="43017" grpId="0" animBg="1"/>
      <p:bldP spid="43018" grpId="0" animBg="1"/>
      <p:bldP spid="43019" grpId="0" animBg="1"/>
      <p:bldP spid="43020" grpId="0" animBg="1"/>
      <p:bldP spid="43129" grpId="0" animBg="1"/>
      <p:bldP spid="43146" grpId="0" animBg="1"/>
      <p:bldP spid="43147" grpId="0" animBg="1"/>
      <p:bldP spid="43148" grpId="0" animBg="1"/>
      <p:bldP spid="43149" grpId="0" animBg="1"/>
      <p:bldP spid="43150" grpId="0" animBg="1"/>
      <p:bldP spid="43151" grpId="0" animBg="1"/>
      <p:bldP spid="43152" grpId="0" animBg="1"/>
      <p:bldP spid="43153" grpId="0" animBg="1"/>
      <p:bldP spid="74" grpId="0" animBg="1"/>
      <p:bldP spid="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3" descr="j039783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9810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9810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981075"/>
            <a:ext cx="1008062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27082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4652963"/>
            <a:ext cx="1008063" cy="1008062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27082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4652963"/>
            <a:ext cx="1008063" cy="1008062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2708275"/>
            <a:ext cx="1008062" cy="1008063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4652963"/>
            <a:ext cx="1008062" cy="1008062"/>
          </a:xfrm>
          <a:prstGeom prst="actionButtonBlank">
            <a:avLst/>
          </a:prstGeom>
          <a:gradFill rotWithShape="1">
            <a:gsLst>
              <a:gs pos="0">
                <a:srgbClr val="76475E"/>
              </a:gs>
              <a:gs pos="50000">
                <a:srgbClr val="FF99CC"/>
              </a:gs>
              <a:gs pos="100000">
                <a:srgbClr val="76475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40" name="Text Box 21"/>
          <p:cNvSpPr txBox="1">
            <a:spLocks noChangeArrowheads="1"/>
          </p:cNvSpPr>
          <p:nvPr/>
        </p:nvSpPr>
        <p:spPr bwMode="auto">
          <a:xfrm>
            <a:off x="1763713" y="11969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1</a:t>
            </a:r>
          </a:p>
        </p:txBody>
      </p:sp>
      <p:sp>
        <p:nvSpPr>
          <p:cNvPr id="22541" name="Text Box 22"/>
          <p:cNvSpPr txBox="1">
            <a:spLocks noChangeArrowheads="1"/>
          </p:cNvSpPr>
          <p:nvPr/>
        </p:nvSpPr>
        <p:spPr bwMode="auto">
          <a:xfrm>
            <a:off x="4356100" y="11969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2</a:t>
            </a:r>
          </a:p>
        </p:txBody>
      </p:sp>
      <p:sp>
        <p:nvSpPr>
          <p:cNvPr id="22542" name="Text Box 23"/>
          <p:cNvSpPr txBox="1">
            <a:spLocks noChangeArrowheads="1"/>
          </p:cNvSpPr>
          <p:nvPr/>
        </p:nvSpPr>
        <p:spPr bwMode="auto">
          <a:xfrm>
            <a:off x="6804025" y="1196975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3</a:t>
            </a:r>
          </a:p>
        </p:txBody>
      </p:sp>
      <p:sp>
        <p:nvSpPr>
          <p:cNvPr id="22543" name="Text Box 24"/>
          <p:cNvSpPr txBox="1">
            <a:spLocks noChangeArrowheads="1"/>
          </p:cNvSpPr>
          <p:nvPr/>
        </p:nvSpPr>
        <p:spPr bwMode="auto">
          <a:xfrm>
            <a:off x="1763713" y="29972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4</a:t>
            </a:r>
          </a:p>
        </p:txBody>
      </p:sp>
      <p:sp>
        <p:nvSpPr>
          <p:cNvPr id="22544" name="Text Box 25"/>
          <p:cNvSpPr txBox="1">
            <a:spLocks noChangeArrowheads="1"/>
          </p:cNvSpPr>
          <p:nvPr/>
        </p:nvSpPr>
        <p:spPr bwMode="auto">
          <a:xfrm>
            <a:off x="4356100" y="29972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5</a:t>
            </a:r>
          </a:p>
        </p:txBody>
      </p:sp>
      <p:sp>
        <p:nvSpPr>
          <p:cNvPr id="22545" name="Text Box 26"/>
          <p:cNvSpPr txBox="1">
            <a:spLocks noChangeArrowheads="1"/>
          </p:cNvSpPr>
          <p:nvPr/>
        </p:nvSpPr>
        <p:spPr bwMode="auto">
          <a:xfrm>
            <a:off x="6804025" y="2997200"/>
            <a:ext cx="43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6</a:t>
            </a:r>
          </a:p>
        </p:txBody>
      </p:sp>
      <p:sp>
        <p:nvSpPr>
          <p:cNvPr id="22546" name="Text Box 27"/>
          <p:cNvSpPr txBox="1">
            <a:spLocks noChangeArrowheads="1"/>
          </p:cNvSpPr>
          <p:nvPr/>
        </p:nvSpPr>
        <p:spPr bwMode="auto">
          <a:xfrm>
            <a:off x="1763713" y="494188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7</a:t>
            </a:r>
          </a:p>
        </p:txBody>
      </p:sp>
      <p:sp>
        <p:nvSpPr>
          <p:cNvPr id="22547" name="Text Box 28"/>
          <p:cNvSpPr txBox="1">
            <a:spLocks noChangeArrowheads="1"/>
          </p:cNvSpPr>
          <p:nvPr/>
        </p:nvSpPr>
        <p:spPr bwMode="auto">
          <a:xfrm>
            <a:off x="4356100" y="494188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8</a:t>
            </a:r>
          </a:p>
        </p:txBody>
      </p:sp>
      <p:sp>
        <p:nvSpPr>
          <p:cNvPr id="22548" name="Text Box 29"/>
          <p:cNvSpPr txBox="1">
            <a:spLocks noChangeArrowheads="1"/>
          </p:cNvSpPr>
          <p:nvPr/>
        </p:nvSpPr>
        <p:spPr bwMode="auto">
          <a:xfrm>
            <a:off x="6804025" y="4941888"/>
            <a:ext cx="431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9</a:t>
            </a:r>
          </a:p>
        </p:txBody>
      </p:sp>
      <p:sp>
        <p:nvSpPr>
          <p:cNvPr id="22549" name="WordArt 64"/>
          <p:cNvSpPr>
            <a:spLocks noChangeArrowheads="1" noChangeShapeType="1" noTextEdit="1"/>
          </p:cNvSpPr>
          <p:nvPr/>
        </p:nvSpPr>
        <p:spPr bwMode="auto">
          <a:xfrm rot="5400000">
            <a:off x="-1136650" y="3233738"/>
            <a:ext cx="3743325" cy="3905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СУПЕРИГРА</a:t>
            </a:r>
          </a:p>
        </p:txBody>
      </p:sp>
      <p:pic>
        <p:nvPicPr>
          <p:cNvPr id="70729" name="Picture 7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3 - песня винни пуха.wav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76375" y="1700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730" name="Picture 7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04 - кабы не было зимы.wav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67175" y="1700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731" name="Picture 75">
            <a:hlinkClick r:id="" action="ppaction://media"/>
          </p:cNvPr>
          <p:cNvPicPr>
            <a:picLocks noRot="1" noChangeAspect="1" noChangeArrowheads="1"/>
          </p:cNvPicPr>
          <p:nvPr>
            <a:wavAudioFile r:embed="rId3" name="07 - серенький козлик.wav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16688" y="1700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732" name="Picture 76">
            <a:hlinkClick r:id="" action="ppaction://media"/>
          </p:cNvPr>
          <p:cNvPicPr>
            <a:picLocks noRot="1" noChangeAspect="1" noChangeArrowheads="1"/>
          </p:cNvPicPr>
          <p:nvPr>
            <a:wavAudioFile r:embed="rId4" name="08 - бабка ёжка.wav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76375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733" name="Picture 77">
            <a:hlinkClick r:id="" action="ppaction://media"/>
          </p:cNvPr>
          <p:cNvPicPr>
            <a:picLocks noRot="1" noChangeAspect="1" noChangeArrowheads="1"/>
          </p:cNvPicPr>
          <p:nvPr>
            <a:wavAudioFile r:embed="rId5" name="09 - спят усталые игрушки.wav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67175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734" name="Picture 78">
            <a:hlinkClick r:id="" action="ppaction://media"/>
          </p:cNvPr>
          <p:cNvPicPr>
            <a:picLocks noRot="1" noChangeAspect="1" noChangeArrowheads="1"/>
          </p:cNvPicPr>
          <p:nvPr>
            <a:wavAudioFile r:embed="rId6" name="11 - два весёлых гуся.wav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16688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735" name="Picture 79">
            <a:hlinkClick r:id="" action="ppaction://media"/>
          </p:cNvPr>
          <p:cNvPicPr>
            <a:picLocks noRot="1" noChangeAspect="1" noChangeArrowheads="1"/>
          </p:cNvPicPr>
          <p:nvPr>
            <a:wavAudioFile r:embed="rId7" name="12 - оранжевая песня.wav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76375" y="5373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736" name="Picture 80">
            <a:hlinkClick r:id="" action="ppaction://media"/>
          </p:cNvPr>
          <p:cNvPicPr>
            <a:picLocks noRot="1" noChangeAspect="1" noChangeArrowheads="1"/>
          </p:cNvPicPr>
          <p:nvPr>
            <a:wavAudioFile r:embed="rId8" name="13 - облака.wav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67175" y="5373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737" name="Picture 81">
            <a:hlinkClick r:id="" action="ppaction://media"/>
          </p:cNvPr>
          <p:cNvPicPr>
            <a:picLocks noRot="1" noChangeAspect="1" noChangeArrowheads="1"/>
          </p:cNvPicPr>
          <p:nvPr>
            <a:wavAudioFile r:embed="rId9" name="02 - волшебный цветок.wav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16688" y="5373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9" name="Text Box 82"/>
          <p:cNvSpPr txBox="1">
            <a:spLocks noChangeArrowheads="1"/>
          </p:cNvSpPr>
          <p:nvPr/>
        </p:nvSpPr>
        <p:spPr bwMode="auto">
          <a:xfrm>
            <a:off x="611188" y="1989138"/>
            <a:ext cx="2735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«Песенка Винни-Пуха»</a:t>
            </a:r>
          </a:p>
        </p:txBody>
      </p:sp>
      <p:sp>
        <p:nvSpPr>
          <p:cNvPr id="22560" name="Text Box 83"/>
          <p:cNvSpPr txBox="1">
            <a:spLocks noChangeArrowheads="1"/>
          </p:cNvSpPr>
          <p:nvPr/>
        </p:nvSpPr>
        <p:spPr bwMode="auto">
          <a:xfrm>
            <a:off x="3203575" y="1989138"/>
            <a:ext cx="2735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«Кабы не было зимы»</a:t>
            </a:r>
          </a:p>
        </p:txBody>
      </p:sp>
      <p:sp>
        <p:nvSpPr>
          <p:cNvPr id="22561" name="Text Box 84"/>
          <p:cNvSpPr txBox="1">
            <a:spLocks noChangeArrowheads="1"/>
          </p:cNvSpPr>
          <p:nvPr/>
        </p:nvSpPr>
        <p:spPr bwMode="auto">
          <a:xfrm>
            <a:off x="5724525" y="1989138"/>
            <a:ext cx="2735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«Серенький козлик»</a:t>
            </a:r>
          </a:p>
        </p:txBody>
      </p:sp>
      <p:sp>
        <p:nvSpPr>
          <p:cNvPr id="22562" name="Text Box 85"/>
          <p:cNvSpPr txBox="1">
            <a:spLocks noChangeArrowheads="1"/>
          </p:cNvSpPr>
          <p:nvPr/>
        </p:nvSpPr>
        <p:spPr bwMode="auto">
          <a:xfrm>
            <a:off x="684213" y="3716338"/>
            <a:ext cx="2735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«Частушки Бабки-Ёжки»</a:t>
            </a:r>
          </a:p>
        </p:txBody>
      </p:sp>
      <p:sp>
        <p:nvSpPr>
          <p:cNvPr id="22563" name="Text Box 86"/>
          <p:cNvSpPr txBox="1">
            <a:spLocks noChangeArrowheads="1"/>
          </p:cNvSpPr>
          <p:nvPr/>
        </p:nvSpPr>
        <p:spPr bwMode="auto">
          <a:xfrm>
            <a:off x="3276600" y="3716338"/>
            <a:ext cx="2735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«Спят усталые игрушки»</a:t>
            </a:r>
          </a:p>
        </p:txBody>
      </p:sp>
      <p:sp>
        <p:nvSpPr>
          <p:cNvPr id="22564" name="Text Box 87"/>
          <p:cNvSpPr txBox="1">
            <a:spLocks noChangeArrowheads="1"/>
          </p:cNvSpPr>
          <p:nvPr/>
        </p:nvSpPr>
        <p:spPr bwMode="auto">
          <a:xfrm>
            <a:off x="5724525" y="3716338"/>
            <a:ext cx="2735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«Два весёлых гуся»</a:t>
            </a:r>
          </a:p>
        </p:txBody>
      </p:sp>
      <p:sp>
        <p:nvSpPr>
          <p:cNvPr id="22565" name="Text Box 88"/>
          <p:cNvSpPr txBox="1">
            <a:spLocks noChangeArrowheads="1"/>
          </p:cNvSpPr>
          <p:nvPr/>
        </p:nvSpPr>
        <p:spPr bwMode="auto">
          <a:xfrm>
            <a:off x="755650" y="566102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«Оранжевая песня»</a:t>
            </a:r>
          </a:p>
        </p:txBody>
      </p:sp>
      <p:sp>
        <p:nvSpPr>
          <p:cNvPr id="22566" name="Text Box 89"/>
          <p:cNvSpPr txBox="1">
            <a:spLocks noChangeArrowheads="1"/>
          </p:cNvSpPr>
          <p:nvPr/>
        </p:nvSpPr>
        <p:spPr bwMode="auto">
          <a:xfrm>
            <a:off x="3203575" y="566102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«Облака»</a:t>
            </a:r>
          </a:p>
        </p:txBody>
      </p:sp>
      <p:sp>
        <p:nvSpPr>
          <p:cNvPr id="22567" name="Text Box 90"/>
          <p:cNvSpPr txBox="1">
            <a:spLocks noChangeArrowheads="1"/>
          </p:cNvSpPr>
          <p:nvPr/>
        </p:nvSpPr>
        <p:spPr bwMode="auto">
          <a:xfrm>
            <a:off x="5795963" y="5661025"/>
            <a:ext cx="273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3333CC"/>
                </a:solidFill>
              </a:rPr>
              <a:t>«Волшебный цветок»</a:t>
            </a:r>
          </a:p>
        </p:txBody>
      </p:sp>
      <p:sp useBgFill="1">
        <p:nvSpPr>
          <p:cNvPr id="70747" name="Rectangle 91"/>
          <p:cNvSpPr>
            <a:spLocks noChangeArrowheads="1"/>
          </p:cNvSpPr>
          <p:nvPr/>
        </p:nvSpPr>
        <p:spPr bwMode="auto">
          <a:xfrm>
            <a:off x="971550" y="2060575"/>
            <a:ext cx="2376488" cy="57626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70748" name="Rectangle 92"/>
          <p:cNvSpPr>
            <a:spLocks noChangeArrowheads="1"/>
          </p:cNvSpPr>
          <p:nvPr/>
        </p:nvSpPr>
        <p:spPr bwMode="auto">
          <a:xfrm>
            <a:off x="3563938" y="1989138"/>
            <a:ext cx="2376487" cy="57626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70749" name="Rectangle 93"/>
          <p:cNvSpPr>
            <a:spLocks noChangeArrowheads="1"/>
          </p:cNvSpPr>
          <p:nvPr/>
        </p:nvSpPr>
        <p:spPr bwMode="auto">
          <a:xfrm>
            <a:off x="5940425" y="1989138"/>
            <a:ext cx="2376488" cy="57626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70750" name="Rectangle 94"/>
          <p:cNvSpPr>
            <a:spLocks noChangeArrowheads="1"/>
          </p:cNvSpPr>
          <p:nvPr/>
        </p:nvSpPr>
        <p:spPr bwMode="auto">
          <a:xfrm>
            <a:off x="971550" y="3716338"/>
            <a:ext cx="2376488" cy="64928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70751" name="Rectangle 95"/>
          <p:cNvSpPr>
            <a:spLocks noChangeArrowheads="1"/>
          </p:cNvSpPr>
          <p:nvPr/>
        </p:nvSpPr>
        <p:spPr bwMode="auto">
          <a:xfrm>
            <a:off x="3492500" y="3789363"/>
            <a:ext cx="2519660" cy="57626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70752" name="Rectangle 96"/>
          <p:cNvSpPr>
            <a:spLocks noChangeArrowheads="1"/>
          </p:cNvSpPr>
          <p:nvPr/>
        </p:nvSpPr>
        <p:spPr bwMode="auto">
          <a:xfrm>
            <a:off x="5940425" y="3789363"/>
            <a:ext cx="2376488" cy="57626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70753" name="Rectangle 97"/>
          <p:cNvSpPr>
            <a:spLocks noChangeArrowheads="1"/>
          </p:cNvSpPr>
          <p:nvPr/>
        </p:nvSpPr>
        <p:spPr bwMode="auto">
          <a:xfrm>
            <a:off x="827584" y="5734050"/>
            <a:ext cx="2520454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70754" name="Rectangle 98"/>
          <p:cNvSpPr>
            <a:spLocks noChangeArrowheads="1"/>
          </p:cNvSpPr>
          <p:nvPr/>
        </p:nvSpPr>
        <p:spPr bwMode="auto">
          <a:xfrm>
            <a:off x="3419475" y="5734050"/>
            <a:ext cx="2376488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70755" name="Rectangle 99"/>
          <p:cNvSpPr>
            <a:spLocks noChangeArrowheads="1"/>
          </p:cNvSpPr>
          <p:nvPr/>
        </p:nvSpPr>
        <p:spPr bwMode="auto">
          <a:xfrm>
            <a:off x="5867400" y="5734050"/>
            <a:ext cx="2665413" cy="64727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77" name="Picture 68" descr="j043255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339975" y="5949950"/>
            <a:ext cx="12588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725" name="Picture 69" descr="j043380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51275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726" name="Picture 70" descr="j043151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16463" y="6210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0" name="Picture 72" descr="j0431495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508625" y="6169025"/>
            <a:ext cx="122396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1" name="Picture 100" descr="en00673_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-2380091">
            <a:off x="2195513" y="69215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2" name="Picture 101" descr="en00673_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-2380091">
            <a:off x="7235825" y="4365625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3" name="Picture 102" descr="en00673_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-2380091">
            <a:off x="7235825" y="2420938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4" name="Picture 103" descr="en00673_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-2380091">
            <a:off x="7235825" y="69215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5" name="Picture 104" descr="en00673_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-2380091">
            <a:off x="4787900" y="692150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6" name="Picture 105" descr="en00673_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-2380091">
            <a:off x="4787900" y="4365625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7" name="Picture 106" descr="en00673_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-2380091">
            <a:off x="4787900" y="2420938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8" name="Picture 107" descr="en00673_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-2380091">
            <a:off x="2195513" y="2492375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89" name="Picture 108" descr="en00673_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-2380091">
            <a:off x="2195513" y="4365625"/>
            <a:ext cx="3746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6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5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0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06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06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0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06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06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06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0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0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70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70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707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70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70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70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707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70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2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0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2394" fill="hold"/>
                                        <p:tgtEl>
                                          <p:spTgt spid="707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29"/>
                  </p:tgtEl>
                </p:cond>
              </p:nextCondLst>
            </p:seq>
            <p:audio>
              <p:cMediaNode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729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07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8128" fill="hold"/>
                                        <p:tgtEl>
                                          <p:spTgt spid="707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30"/>
                  </p:tgtEl>
                </p:cond>
              </p:nextCondLst>
            </p:seq>
            <p:audio>
              <p:cMediaNode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730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0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6128" fill="hold"/>
                                        <p:tgtEl>
                                          <p:spTgt spid="707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31"/>
                  </p:tgtEl>
                </p:cond>
              </p:nextCondLst>
            </p:seq>
            <p:audio>
              <p:cMediaNode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731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0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7194" fill="hold"/>
                                        <p:tgtEl>
                                          <p:spTgt spid="707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32"/>
                  </p:tgtEl>
                </p:cond>
              </p:nextCondLst>
            </p:seq>
            <p:audio>
              <p:cMediaNode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732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0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2261" fill="hold"/>
                                        <p:tgtEl>
                                          <p:spTgt spid="707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33"/>
                  </p:tgtEl>
                </p:cond>
              </p:nextCondLst>
            </p:seq>
            <p:audio>
              <p:cMediaNode>
                <p:cTn id="1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733"/>
                </p:tgtEl>
              </p:cMediaNode>
            </p:audi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0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8661" fill="hold"/>
                                        <p:tgtEl>
                                          <p:spTgt spid="707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34"/>
                  </p:tgtEl>
                </p:cond>
              </p:nextCondLst>
            </p:seq>
            <p:audio>
              <p:cMediaNode>
                <p:cTn id="1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734"/>
                </p:tgtEl>
              </p:cMediaNode>
            </p:audi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70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17461" fill="hold"/>
                                        <p:tgtEl>
                                          <p:spTgt spid="707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35"/>
                  </p:tgtEl>
                </p:cond>
              </p:nextCondLst>
            </p:seq>
            <p:audio>
              <p:cMediaNode>
                <p:cTn id="1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735"/>
                </p:tgtEl>
              </p:cMediaNode>
            </p:audio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0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3461" fill="hold"/>
                                        <p:tgtEl>
                                          <p:spTgt spid="707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36"/>
                  </p:tgtEl>
                </p:cond>
              </p:nextCondLst>
            </p:seq>
            <p:audio>
              <p:cMediaNode>
                <p:cTn id="1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736"/>
                </p:tgtEl>
              </p:cMediaNode>
            </p:audi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0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20794" fill="hold"/>
                                        <p:tgtEl>
                                          <p:spTgt spid="707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37"/>
                  </p:tgtEl>
                </p:cond>
              </p:nextCondLst>
            </p:seq>
            <p:audio>
              <p:cMediaNode>
                <p:cTn id="1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737"/>
                </p:tgtEl>
              </p:cMediaNode>
            </p:audio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70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70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4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0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70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4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70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70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4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70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70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5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70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70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51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70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70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5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70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70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5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707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70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5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707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70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55"/>
                  </p:tgtEl>
                </p:cond>
              </p:nextCondLst>
            </p:seq>
          </p:childTnLst>
        </p:cTn>
      </p:par>
    </p:tnLst>
    <p:bldLst>
      <p:bldP spid="70659" grpId="0" animBg="1"/>
      <p:bldP spid="70660" grpId="0" animBg="1"/>
      <p:bldP spid="70661" grpId="0" animBg="1"/>
      <p:bldP spid="70662" grpId="0" animBg="1"/>
      <p:bldP spid="70663" grpId="0" animBg="1"/>
      <p:bldP spid="70664" grpId="0" animBg="1"/>
      <p:bldP spid="70665" grpId="0" animBg="1"/>
      <p:bldP spid="70666" grpId="0" animBg="1"/>
      <p:bldP spid="70667" grpId="0" animBg="1"/>
      <p:bldP spid="70747" grpId="0" animBg="1"/>
      <p:bldP spid="70748" grpId="0" animBg="1"/>
      <p:bldP spid="70749" grpId="0" animBg="1"/>
      <p:bldP spid="70750" grpId="0" animBg="1"/>
      <p:bldP spid="70751" grpId="0" animBg="1"/>
      <p:bldP spid="70752" grpId="0" animBg="1"/>
      <p:bldP spid="70753" grpId="0" animBg="1"/>
      <p:bldP spid="70754" grpId="0" animBg="1"/>
      <p:bldP spid="707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WordArt 2"/>
          <p:cNvSpPr>
            <a:spLocks noChangeArrowheads="1" noChangeShapeType="1" noTextEdit="1"/>
          </p:cNvSpPr>
          <p:nvPr/>
        </p:nvSpPr>
        <p:spPr bwMode="auto">
          <a:xfrm>
            <a:off x="1259632" y="332656"/>
            <a:ext cx="5832475" cy="1079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Физкультминутка</a:t>
            </a:r>
          </a:p>
        </p:txBody>
      </p:sp>
      <p:pic>
        <p:nvPicPr>
          <p:cNvPr id="3000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844824"/>
            <a:ext cx="3567206" cy="4547172"/>
          </a:xfrm>
        </p:spPr>
      </p:pic>
      <p:sp>
        <p:nvSpPr>
          <p:cNvPr id="4" name="Прямоугольник 3"/>
          <p:cNvSpPr/>
          <p:nvPr/>
        </p:nvSpPr>
        <p:spPr>
          <a:xfrm>
            <a:off x="3419872" y="2348880"/>
            <a:ext cx="5724128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ВЕСЁЛАЯ</a:t>
            </a:r>
            <a:r>
              <a:rPr lang="en-US" sz="80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7200" b="1" cap="none" spc="0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ЗАРЯДКА</a:t>
            </a:r>
            <a:r>
              <a:rPr lang="ru-RU" sz="36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</a:t>
            </a:r>
            <a:endParaRPr lang="ru-RU" sz="3600" b="1" cap="none" spc="0" dirty="0">
              <a:ln w="1905"/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7" descr="D:\Фото\У нас в гостях\Разное\84d0d29e6c40cbb5683c3d1cce78357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88640"/>
            <a:ext cx="1676400" cy="175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49968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60 из 490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2" descr="D:\Фото\У нас в гостях\sports-58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2643182"/>
            <a:ext cx="1985975" cy="1796835"/>
          </a:xfrm>
          <a:prstGeom prst="rect">
            <a:avLst/>
          </a:prstGeom>
          <a:noFill/>
        </p:spPr>
      </p:pic>
      <p:pic>
        <p:nvPicPr>
          <p:cNvPr id="8" name="Picture 2" descr="D:\Фото\У нас в гостях\sports-58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143380"/>
            <a:ext cx="1985975" cy="1796835"/>
          </a:xfrm>
          <a:prstGeom prst="rect">
            <a:avLst/>
          </a:prstGeom>
          <a:noFill/>
        </p:spPr>
      </p:pic>
      <p:pic>
        <p:nvPicPr>
          <p:cNvPr id="9" name="Picture 2" descr="D:\Фото\У нас в гостях\sports-58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061165"/>
            <a:ext cx="1985975" cy="1796835"/>
          </a:xfrm>
          <a:prstGeom prst="rect">
            <a:avLst/>
          </a:prstGeom>
          <a:noFill/>
        </p:spPr>
      </p:pic>
      <p:pic>
        <p:nvPicPr>
          <p:cNvPr id="10" name="Чунга- чанг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16416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Картинка 25 из 13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D:\Фото\Зарядка\3668703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572008"/>
            <a:ext cx="2143140" cy="1734144"/>
          </a:xfrm>
          <a:prstGeom prst="rect">
            <a:avLst/>
          </a:prstGeom>
          <a:noFill/>
        </p:spPr>
      </p:pic>
      <p:pic>
        <p:nvPicPr>
          <p:cNvPr id="10" name="Picture 6" descr="D:\Фото\Зарядка\3668703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3860" y="4668846"/>
            <a:ext cx="2143140" cy="1734144"/>
          </a:xfrm>
          <a:prstGeom prst="rect">
            <a:avLst/>
          </a:prstGeom>
          <a:noFill/>
        </p:spPr>
      </p:pic>
      <p:pic>
        <p:nvPicPr>
          <p:cNvPr id="11" name="Picture 6" descr="D:\Фото\Зарядка\3668703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8"/>
            <a:ext cx="2143140" cy="1734144"/>
          </a:xfrm>
          <a:prstGeom prst="rect">
            <a:avLst/>
          </a:prstGeom>
          <a:noFill/>
        </p:spPr>
      </p:pic>
      <p:pic>
        <p:nvPicPr>
          <p:cNvPr id="12" name="Picture 6" descr="D:\Фото\Зарядка\36687034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60" y="1857364"/>
            <a:ext cx="2143140" cy="173414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а 44 из 13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60"/>
            <a:ext cx="9144000" cy="6893760"/>
          </a:xfrm>
          <a:prstGeom prst="rect">
            <a:avLst/>
          </a:prstGeom>
          <a:noFill/>
        </p:spPr>
      </p:pic>
      <p:pic>
        <p:nvPicPr>
          <p:cNvPr id="2050" name="Picture 2" descr="D:\Фото\Зарядка\sportsmen-3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677" y="3929066"/>
            <a:ext cx="2082323" cy="1400183"/>
          </a:xfrm>
          <a:prstGeom prst="rect">
            <a:avLst/>
          </a:prstGeom>
          <a:noFill/>
        </p:spPr>
      </p:pic>
      <p:pic>
        <p:nvPicPr>
          <p:cNvPr id="6" name="Picture 2" descr="D:\Фото\Зарядка\sportsmen-3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5110174"/>
            <a:ext cx="2082323" cy="1400183"/>
          </a:xfrm>
          <a:prstGeom prst="rect">
            <a:avLst/>
          </a:prstGeom>
          <a:noFill/>
        </p:spPr>
      </p:pic>
      <p:pic>
        <p:nvPicPr>
          <p:cNvPr id="7" name="Picture 2" descr="D:\Фото\Зарядка\sportsmen-3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214950"/>
            <a:ext cx="2082323" cy="1400183"/>
          </a:xfrm>
          <a:prstGeom prst="rect">
            <a:avLst/>
          </a:prstGeom>
          <a:noFill/>
        </p:spPr>
      </p:pic>
      <p:pic>
        <p:nvPicPr>
          <p:cNvPr id="8" name="Picture 2" descr="D:\Фото\Зарядка\sportsmen-3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143512"/>
            <a:ext cx="2082323" cy="140018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99792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1251652587_carevna-ljagushka4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87" t="3435" r="10030" b="3817"/>
          <a:stretch>
            <a:fillRect/>
          </a:stretch>
        </p:blipFill>
        <p:spPr bwMode="auto">
          <a:xfrm>
            <a:off x="6876256" y="-27384"/>
            <a:ext cx="2267744" cy="2314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699792" y="2492896"/>
            <a:ext cx="4320480" cy="2231951"/>
          </a:xfrm>
          <a:solidFill>
            <a:srgbClr val="FFFF66"/>
          </a:solidFill>
        </p:spPr>
        <p:txBody>
          <a:bodyPr/>
          <a:lstStyle/>
          <a:p>
            <a:r>
              <a:rPr lang="ru-RU" sz="2400" dirty="0" smtClean="0">
                <a:latin typeface="Arial" charset="0"/>
              </a:rPr>
              <a:t>Сказка – умница и прелесть,  С нами рядышком идёт. «Чтобы</a:t>
            </a:r>
            <a:r>
              <a:rPr lang="en-US" sz="2400" dirty="0">
                <a:latin typeface="Arial" charset="0"/>
              </a:rPr>
              <a:t>-</a:t>
            </a:r>
            <a:r>
              <a:rPr lang="ru-RU" sz="2400" dirty="0">
                <a:latin typeface="Arial" charset="0"/>
              </a:rPr>
              <a:t>чтобы</a:t>
            </a:r>
            <a:r>
              <a:rPr lang="en-US" sz="2400" dirty="0">
                <a:latin typeface="Arial" charset="0"/>
              </a:rPr>
              <a:t>-</a:t>
            </a:r>
            <a:r>
              <a:rPr lang="ru-RU" sz="2400" dirty="0">
                <a:latin typeface="Arial" charset="0"/>
              </a:rPr>
              <a:t>чтобы снова Добрый злого </a:t>
            </a:r>
            <a:r>
              <a:rPr lang="ru-RU" sz="2400" dirty="0" smtClean="0">
                <a:latin typeface="Arial" charset="0"/>
              </a:rPr>
              <a:t>победил!</a:t>
            </a:r>
            <a:r>
              <a:rPr lang="ru-RU" sz="2400" dirty="0">
                <a:latin typeface="Arial" charset="0"/>
              </a:rPr>
              <a:t/>
            </a:r>
            <a:br>
              <a:rPr lang="ru-RU" sz="2400" dirty="0">
                <a:latin typeface="Arial" charset="0"/>
              </a:rPr>
            </a:br>
            <a:r>
              <a:rPr lang="ru-RU" sz="2400" dirty="0">
                <a:latin typeface="Arial" charset="0"/>
              </a:rPr>
              <a:t>Чтобы добрый, чтобы злого</a:t>
            </a:r>
            <a:br>
              <a:rPr lang="ru-RU" sz="2400" dirty="0">
                <a:latin typeface="Arial" charset="0"/>
              </a:rPr>
            </a:br>
            <a:r>
              <a:rPr lang="ru-RU" sz="2400" dirty="0">
                <a:latin typeface="Arial" charset="0"/>
              </a:rPr>
              <a:t>Стать хорошим убедил!»</a:t>
            </a:r>
          </a:p>
        </p:txBody>
      </p:sp>
      <p:pic>
        <p:nvPicPr>
          <p:cNvPr id="2060" name="Picture 12" descr="70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4032448" cy="2420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416082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4" y="4797152"/>
            <a:ext cx="3312270" cy="2060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2699792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 descr="sestritsa-alenushka-i-br-iv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69160"/>
            <a:ext cx="3203848" cy="1988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kasha_iz_topora"/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487" r="17127"/>
          <a:stretch>
            <a:fillRect/>
          </a:stretch>
        </p:blipFill>
        <p:spPr bwMode="auto">
          <a:xfrm>
            <a:off x="6948264" y="2348880"/>
            <a:ext cx="2195736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6253744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а 44 из 13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60"/>
            <a:ext cx="9144000" cy="6893760"/>
          </a:xfrm>
          <a:prstGeom prst="rect">
            <a:avLst/>
          </a:prstGeom>
          <a:noFill/>
        </p:spPr>
      </p:pic>
      <p:pic>
        <p:nvPicPr>
          <p:cNvPr id="2050" name="Picture 2" descr="D:\Фото\Зарядка\sportsmen-3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1677" y="3929066"/>
            <a:ext cx="2082323" cy="1400183"/>
          </a:xfrm>
          <a:prstGeom prst="rect">
            <a:avLst/>
          </a:prstGeom>
          <a:noFill/>
        </p:spPr>
      </p:pic>
      <p:pic>
        <p:nvPicPr>
          <p:cNvPr id="6" name="Picture 2" descr="D:\Фото\Зарядка\sportsmen-3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5110174"/>
            <a:ext cx="2082323" cy="1400183"/>
          </a:xfrm>
          <a:prstGeom prst="rect">
            <a:avLst/>
          </a:prstGeom>
          <a:noFill/>
        </p:spPr>
      </p:pic>
      <p:pic>
        <p:nvPicPr>
          <p:cNvPr id="7" name="Picture 2" descr="D:\Фото\Зарядка\sportsmen-3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214950"/>
            <a:ext cx="2082323" cy="1400183"/>
          </a:xfrm>
          <a:prstGeom prst="rect">
            <a:avLst/>
          </a:prstGeom>
          <a:noFill/>
        </p:spPr>
      </p:pic>
      <p:pic>
        <p:nvPicPr>
          <p:cNvPr id="8" name="Picture 2" descr="D:\Фото\Зарядка\sportsmen-33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143512"/>
            <a:ext cx="2082323" cy="140018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Картинка 39 из 63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3075" name="Picture 3" descr="D:\Фото\Зарядка\7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214686"/>
            <a:ext cx="1785950" cy="3231719"/>
          </a:xfrm>
          <a:prstGeom prst="rect">
            <a:avLst/>
          </a:prstGeom>
          <a:noFill/>
        </p:spPr>
      </p:pic>
      <p:pic>
        <p:nvPicPr>
          <p:cNvPr id="3077" name="Picture 5" descr="D:\Фото\Зарядка\7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83421"/>
            <a:ext cx="1928794" cy="349019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Фото\У нас в гостях\Pic_167.ru_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64" cy="6858000"/>
          </a:xfrm>
          <a:prstGeom prst="rect">
            <a:avLst/>
          </a:prstGeom>
          <a:noFill/>
        </p:spPr>
      </p:pic>
      <p:pic>
        <p:nvPicPr>
          <p:cNvPr id="9" name="Picture 2" descr="D:\Фото\У нас в гостях\Люди\5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357430"/>
            <a:ext cx="2071702" cy="2837331"/>
          </a:xfrm>
          <a:prstGeom prst="rect">
            <a:avLst/>
          </a:prstGeom>
          <a:noFill/>
        </p:spPr>
      </p:pic>
      <p:pic>
        <p:nvPicPr>
          <p:cNvPr id="10" name="Picture 2" descr="D:\Фото\У нас в гостях\Люди\5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571876"/>
            <a:ext cx="2071702" cy="2837331"/>
          </a:xfrm>
          <a:prstGeom prst="rect">
            <a:avLst/>
          </a:prstGeom>
          <a:noFill/>
        </p:spPr>
      </p:pic>
      <p:pic>
        <p:nvPicPr>
          <p:cNvPr id="11" name="Picture 2" descr="D:\Фото\У нас в гостях\Люди\5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429000"/>
            <a:ext cx="2071702" cy="283733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:\Фото\У нас в гостях\Pic_168.ru_2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  <p:pic>
        <p:nvPicPr>
          <p:cNvPr id="2051" name="Picture 3" descr="D:\Фото\У нас в гостях\Люди\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786190"/>
            <a:ext cx="1857388" cy="2547955"/>
          </a:xfrm>
          <a:prstGeom prst="rect">
            <a:avLst/>
          </a:prstGeom>
          <a:noFill/>
        </p:spPr>
      </p:pic>
      <p:pic>
        <p:nvPicPr>
          <p:cNvPr id="11" name="Picture 3" descr="D:\Фото\У нас в гостях\Люди\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876"/>
            <a:ext cx="1857388" cy="2547955"/>
          </a:xfrm>
          <a:prstGeom prst="rect">
            <a:avLst/>
          </a:prstGeom>
          <a:noFill/>
        </p:spPr>
      </p:pic>
      <p:pic>
        <p:nvPicPr>
          <p:cNvPr id="12" name="Picture 3" descr="D:\Фото\У нас в гостях\Люди\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571876"/>
            <a:ext cx="1857388" cy="254795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D:\Фото\У нас в гостях\Pic_165.ru_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D:\Фото\У нас в гостях\priguni-15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4857760"/>
            <a:ext cx="1600210" cy="1714511"/>
          </a:xfrm>
          <a:prstGeom prst="rect">
            <a:avLst/>
          </a:prstGeom>
          <a:noFill/>
        </p:spPr>
      </p:pic>
      <p:pic>
        <p:nvPicPr>
          <p:cNvPr id="4" name="Picture 2" descr="D:\Фото\У нас в гостях\priguni-15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286256"/>
            <a:ext cx="1600210" cy="1714511"/>
          </a:xfrm>
          <a:prstGeom prst="rect">
            <a:avLst/>
          </a:prstGeom>
          <a:noFill/>
        </p:spPr>
      </p:pic>
      <p:pic>
        <p:nvPicPr>
          <p:cNvPr id="5" name="Picture 2" descr="D:\Фото\У нас в гостях\priguni-15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286256"/>
            <a:ext cx="1600210" cy="171451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Картинка 45 из 63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6985"/>
            <a:ext cx="9144000" cy="7024985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4098" name="Picture 2" descr="D:\Фото\У нас в гостях\642471309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571744"/>
            <a:ext cx="4143404" cy="376673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Фото\У нас в гостях\Pic_170.ru_2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395" cy="6858000"/>
          </a:xfrm>
          <a:prstGeom prst="rect">
            <a:avLst/>
          </a:prstGeom>
          <a:noFill/>
        </p:spPr>
      </p:pic>
      <p:pic>
        <p:nvPicPr>
          <p:cNvPr id="5122" name="Picture 2" descr="D:\Фото\У нас в гостях\8876165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571744"/>
            <a:ext cx="1685935" cy="3323002"/>
          </a:xfrm>
          <a:prstGeom prst="rect">
            <a:avLst/>
          </a:prstGeom>
          <a:noFill/>
        </p:spPr>
      </p:pic>
      <p:pic>
        <p:nvPicPr>
          <p:cNvPr id="9" name="Picture 2" descr="D:\Фото\У нас в гостях\8876165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357562"/>
            <a:ext cx="1685935" cy="3323002"/>
          </a:xfrm>
          <a:prstGeom prst="rect">
            <a:avLst/>
          </a:prstGeom>
          <a:noFill/>
        </p:spPr>
      </p:pic>
      <p:pic>
        <p:nvPicPr>
          <p:cNvPr id="10" name="Picture 2" descr="D:\Фото\У нас в гостях\8876165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143248"/>
            <a:ext cx="1685935" cy="332300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Фото\У нас в гостях\Pic_1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707954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Картинка 40 из 101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911"/>
            <a:ext cx="9144000" cy="6870911"/>
          </a:xfrm>
          <a:prstGeom prst="rect">
            <a:avLst/>
          </a:prstGeom>
          <a:noFill/>
        </p:spPr>
      </p:pic>
      <p:pic>
        <p:nvPicPr>
          <p:cNvPr id="9220" name="Picture 4" descr="D:\Фото\У нас в гостях\98984067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000108"/>
            <a:ext cx="4857784" cy="522030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Фото\У нас в гостях\Pic_167.ru_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" y="0"/>
            <a:ext cx="9144064" cy="6858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0032" y="2924944"/>
            <a:ext cx="4283968" cy="1296144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rgbClr val="002060"/>
                </a:solidFill>
              </a:rPr>
              <a:t>Открываем, поморгаем</a:t>
            </a:r>
          </a:p>
          <a:p>
            <a:pPr>
              <a:buNone/>
            </a:pPr>
            <a:r>
              <a:rPr lang="ru-RU" sz="2800" dirty="0">
                <a:solidFill>
                  <a:srgbClr val="002060"/>
                </a:solidFill>
              </a:rPr>
              <a:t>И работать продолжаем</a:t>
            </a:r>
          </a:p>
        </p:txBody>
      </p:sp>
      <p:pic>
        <p:nvPicPr>
          <p:cNvPr id="8" name="Picture 10" descr="1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780928"/>
            <a:ext cx="2736304" cy="25114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70564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Разминка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Соедини </a:t>
            </a:r>
            <a:r>
              <a:rPr lang="ru-RU" sz="60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половинки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23528" y="1988840"/>
            <a:ext cx="3816350" cy="409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Жили-были в Тридевятом царстве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23528" y="5085184"/>
            <a:ext cx="3816350" cy="409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Я там был, мёд, пиво пил,</a:t>
            </a: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323528" y="2708920"/>
            <a:ext cx="3816350" cy="409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Солнце высоко, колодец далёко,</a:t>
            </a: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467544" y="4149080"/>
            <a:ext cx="3816350" cy="409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Скоро сказка сказывается,</a:t>
            </a: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395536" y="3501008"/>
            <a:ext cx="3816350" cy="409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Несёт меня лиса за  тёмные леса,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4644008" y="3501008"/>
            <a:ext cx="3816350" cy="409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В Тридесятом государстве…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4572000" y="1916832"/>
            <a:ext cx="3816350" cy="409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Жар донимает, пот выступает.</a:t>
            </a: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4644008" y="2708920"/>
            <a:ext cx="3816350" cy="409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616075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За быстрые реки, за высокие горы</a:t>
            </a: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4572000" y="5013176"/>
            <a:ext cx="3816350" cy="409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Да не скоро дело делается.</a:t>
            </a: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4716016" y="4149080"/>
            <a:ext cx="3744913" cy="409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По усам текло, а в рот не попало.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8515047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animBg="1"/>
      <p:bldP spid="3086" grpId="0" animBg="1"/>
      <p:bldP spid="3087" grpId="0" animBg="1"/>
      <p:bldP spid="3088" grpId="0" animBg="1"/>
      <p:bldP spid="3089" grpId="0" animBg="1"/>
      <p:bldP spid="3090" grpId="0" animBg="1"/>
      <p:bldP spid="3091" grpId="0" animBg="1"/>
      <p:bldP spid="3092" grpId="0" animBg="1"/>
      <p:bldP spid="3093" grpId="0" animBg="1"/>
      <p:bldP spid="309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ordArt 4"/>
          <p:cNvSpPr>
            <a:spLocks noChangeArrowheads="1" noChangeShapeType="1" noTextEdit="1"/>
          </p:cNvSpPr>
          <p:nvPr/>
        </p:nvSpPr>
        <p:spPr bwMode="auto">
          <a:xfrm>
            <a:off x="1331640" y="1052736"/>
            <a:ext cx="70564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i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Собери пословицы</a:t>
            </a:r>
            <a:endParaRPr lang="ru-RU" sz="60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395536" y="2060848"/>
            <a:ext cx="3816350" cy="409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Друзья  познаются…</a:t>
            </a:r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95536" y="5805264"/>
            <a:ext cx="3816350" cy="409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Доброе  братство…</a:t>
            </a:r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395536" y="2852936"/>
            <a:ext cx="3816350" cy="409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За добро…</a:t>
            </a:r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95536" y="4725144"/>
            <a:ext cx="3816350" cy="409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Без труда не вытащишь…</a:t>
            </a:r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467544" y="3717032"/>
            <a:ext cx="3816350" cy="409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Под лежащий камень…</a:t>
            </a:r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4644008" y="3717032"/>
            <a:ext cx="3816350" cy="409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…в беде</a:t>
            </a:r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4572000" y="2060848"/>
            <a:ext cx="3816350" cy="409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… добром платят</a:t>
            </a:r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4644008" y="2852936"/>
            <a:ext cx="3816350" cy="409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61607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… вода не течёт</a:t>
            </a:r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4572000" y="5733256"/>
            <a:ext cx="3816350" cy="409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… рыбку из пруда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4716016" y="4725144"/>
            <a:ext cx="3744913" cy="409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… дороже богатства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0814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WordArt 4"/>
          <p:cNvSpPr>
            <a:spLocks noChangeArrowheads="1" noChangeShapeType="1" noTextEdit="1"/>
          </p:cNvSpPr>
          <p:nvPr/>
        </p:nvSpPr>
        <p:spPr bwMode="auto">
          <a:xfrm>
            <a:off x="1258888" y="476250"/>
            <a:ext cx="72739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Рисунок 5" descr="http://pochemu4ka.ru/_ld/9/s25929571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320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860032" y="320467"/>
            <a:ext cx="4283968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Вопросы:</a:t>
            </a:r>
            <a:endParaRPr kumimoji="0" lang="ru-RU" sz="105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Как звали самого длинноносого деревянного мальчика?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Кто везде ездил на печке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Красивая девочка с голубыми волосами.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Чья смерть хранится в яйце?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Царевна, которую никто не мог рассмешить.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Малыш из цветочного городка, с которым постоянно происходили невероятные истории.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Лучший друг Крокодила Гены.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Кто хотел жениться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Дюймовочке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Он от зайца ушел, он от волка ушел, от медведя ушел.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Самая известная сказочная курочка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8258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WordArt 2"/>
          <p:cNvSpPr>
            <a:spLocks noChangeArrowheads="1" noChangeShapeType="1" noTextEdit="1"/>
          </p:cNvSpPr>
          <p:nvPr/>
        </p:nvSpPr>
        <p:spPr bwMode="auto">
          <a:xfrm>
            <a:off x="1259632" y="332656"/>
            <a:ext cx="5832475" cy="1079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Отгадайте авторов телеграмм</a:t>
            </a:r>
            <a:endParaRPr lang="ru-RU" sz="3600" b="1" i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420888"/>
            <a:ext cx="57241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Спасите , нас съел Серый Волк.</a:t>
            </a:r>
            <a:r>
              <a:rPr lang="ru-RU" sz="9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</a:t>
            </a:r>
            <a:endParaRPr lang="ru-RU" sz="900" b="1" cap="none" spc="0" dirty="0">
              <a:ln w="1905"/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7" descr="D:\Фото\У нас в гостях\Разное\84d0d29e6c40cbb5683c3d1cce78357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676400" cy="1752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3933056"/>
            <a:ext cx="640871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Золотое яйцо снесла. Скоро снесу простое.</a:t>
            </a:r>
            <a:r>
              <a:rPr lang="ru-RU" sz="9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</a:t>
            </a:r>
            <a:endParaRPr lang="ru-RU" sz="900" b="1" cap="none" spc="0" dirty="0">
              <a:ln w="1905"/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3140968"/>
            <a:ext cx="57241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Нам не страшен Серый Волк.</a:t>
            </a:r>
            <a:r>
              <a:rPr lang="ru-RU" sz="9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</a:t>
            </a:r>
            <a:endParaRPr lang="ru-RU" sz="900" b="1" cap="none" spc="0" dirty="0">
              <a:ln w="1905"/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4653136"/>
            <a:ext cx="734481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Не лежалось на окошке – покатился по дорожке.</a:t>
            </a:r>
            <a:r>
              <a:rPr lang="ru-RU" sz="9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</a:t>
            </a:r>
            <a:endParaRPr lang="ru-RU" sz="900" b="1" cap="none" spc="0" dirty="0">
              <a:ln w="1905"/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5373216"/>
            <a:ext cx="57241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Потеряла туфельку. Прошу вернуть.</a:t>
            </a:r>
            <a:r>
              <a:rPr lang="ru-RU" sz="900" b="1" dirty="0" smtClean="0">
                <a:ln w="1905"/>
                <a:solidFill>
                  <a:srgbClr val="0033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</a:t>
            </a:r>
            <a:endParaRPr lang="ru-RU" sz="900" b="1" cap="none" spc="0" dirty="0">
              <a:ln w="1905"/>
              <a:solidFill>
                <a:srgbClr val="0033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49968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WordArt 4" descr="lines5"/>
          <p:cNvSpPr>
            <a:spLocks noChangeArrowheads="1" noChangeShapeType="1" noTextEdit="1"/>
          </p:cNvSpPr>
          <p:nvPr/>
        </p:nvSpPr>
        <p:spPr bwMode="auto">
          <a:xfrm>
            <a:off x="395288" y="1989138"/>
            <a:ext cx="8280400" cy="29432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8800" kern="10" dirty="0" smtClean="0"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Театральная</a:t>
            </a:r>
            <a:endParaRPr lang="ru-RU" sz="3600" kern="10" dirty="0" smtClean="0"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  <a:p>
            <a:r>
              <a:rPr lang="ru-RU" sz="3600" kern="10" dirty="0" smtClean="0"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костюмерная</a:t>
            </a:r>
            <a:endParaRPr lang="ru-RU" sz="3200" kern="10" dirty="0">
              <a:blipFill dpi="0" rotWithShape="0">
                <a:blip r:embed="rId2"/>
                <a:srcRect/>
                <a:stretch>
                  <a:fillRect/>
                </a:stretch>
              </a:blipFill>
              <a:latin typeface="Comic Sans MS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135938" y="0"/>
            <a:ext cx="1008062" cy="792163"/>
            <a:chOff x="4967" y="3702"/>
            <a:chExt cx="635" cy="499"/>
          </a:xfrm>
        </p:grpSpPr>
        <p:sp>
          <p:nvSpPr>
            <p:cNvPr id="40969" name="AutoShape 9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67" y="3702"/>
              <a:ext cx="635" cy="499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970" name="AutoShape 10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103" y="3929"/>
              <a:ext cx="272" cy="227"/>
            </a:xfrm>
            <a:prstGeom prst="leftArrow">
              <a:avLst>
                <a:gd name="adj1" fmla="val 50000"/>
                <a:gd name="adj2" fmla="val 299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0973" name="Picture 13" descr="6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351338"/>
            <a:ext cx="2736850" cy="2038350"/>
          </a:xfrm>
          <a:prstGeom prst="rect">
            <a:avLst/>
          </a:prstGeom>
          <a:noFill/>
        </p:spPr>
      </p:pic>
      <p:pic>
        <p:nvPicPr>
          <p:cNvPr id="40974" name="Picture 14" descr="5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260350"/>
            <a:ext cx="1528763" cy="1835150"/>
          </a:xfrm>
          <a:prstGeom prst="rect">
            <a:avLst/>
          </a:prstGeom>
          <a:noFill/>
        </p:spPr>
      </p:pic>
      <p:pic>
        <p:nvPicPr>
          <p:cNvPr id="40975" name="Picture 15" descr="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7875" y="4797425"/>
            <a:ext cx="1492250" cy="1790700"/>
          </a:xfrm>
          <a:prstGeom prst="rect">
            <a:avLst/>
          </a:prstGeom>
          <a:noFill/>
        </p:spPr>
      </p:pic>
      <p:pic>
        <p:nvPicPr>
          <p:cNvPr id="40976" name="Picture 16" descr="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652963"/>
            <a:ext cx="1612900" cy="1935162"/>
          </a:xfrm>
          <a:prstGeom prst="rect">
            <a:avLst/>
          </a:prstGeom>
          <a:noFill/>
        </p:spPr>
      </p:pic>
      <p:pic>
        <p:nvPicPr>
          <p:cNvPr id="40977" name="Picture 17" descr="35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5600" y="836613"/>
            <a:ext cx="2160588" cy="1511300"/>
          </a:xfrm>
          <a:prstGeom prst="rect">
            <a:avLst/>
          </a:prstGeom>
          <a:noFill/>
        </p:spPr>
      </p:pic>
      <p:pic>
        <p:nvPicPr>
          <p:cNvPr id="40978" name="Picture 18" descr="89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54363" y="404813"/>
            <a:ext cx="1433512" cy="171926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8229600" cy="1143000"/>
          </a:xfrm>
        </p:spPr>
        <p:txBody>
          <a:bodyPr>
            <a:noAutofit/>
          </a:bodyPr>
          <a:lstStyle/>
          <a:p>
            <a:endParaRPr lang="ru-RU" sz="5400" b="1" i="1" dirty="0">
              <a:solidFill>
                <a:srgbClr val="7030A0"/>
              </a:solidFill>
              <a:latin typeface="Scrip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500306"/>
            <a:ext cx="8229600" cy="4525963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pic>
        <p:nvPicPr>
          <p:cNvPr id="2050" name="Picture 2" descr="Картинка 18 из 1258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5536" cy="7286653"/>
          </a:xfrm>
          <a:prstGeom prst="rect">
            <a:avLst/>
          </a:prstGeom>
          <a:noFill/>
        </p:spPr>
      </p:pic>
      <p:pic>
        <p:nvPicPr>
          <p:cNvPr id="1026" name="Picture 2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786322"/>
            <a:ext cx="3248025" cy="1181100"/>
          </a:xfrm>
          <a:prstGeom prst="rect">
            <a:avLst/>
          </a:prstGeom>
          <a:noFill/>
        </p:spPr>
      </p:pic>
      <p:pic>
        <p:nvPicPr>
          <p:cNvPr id="1027" name="Picture 3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676900"/>
            <a:ext cx="3248025" cy="1181100"/>
          </a:xfrm>
          <a:prstGeom prst="rect">
            <a:avLst/>
          </a:prstGeom>
          <a:noFill/>
        </p:spPr>
      </p:pic>
      <p:pic>
        <p:nvPicPr>
          <p:cNvPr id="1028" name="Picture 4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5929330"/>
            <a:ext cx="3248025" cy="1181100"/>
          </a:xfrm>
          <a:prstGeom prst="rect">
            <a:avLst/>
          </a:prstGeom>
          <a:noFill/>
        </p:spPr>
      </p:pic>
      <p:pic>
        <p:nvPicPr>
          <p:cNvPr id="1029" name="Picture 5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5286388"/>
            <a:ext cx="3248025" cy="1181100"/>
          </a:xfrm>
          <a:prstGeom prst="rect">
            <a:avLst/>
          </a:prstGeom>
          <a:noFill/>
        </p:spPr>
      </p:pic>
      <p:pic>
        <p:nvPicPr>
          <p:cNvPr id="1030" name="Picture 6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500570"/>
            <a:ext cx="3248025" cy="1181100"/>
          </a:xfrm>
          <a:prstGeom prst="rect">
            <a:avLst/>
          </a:prstGeom>
          <a:noFill/>
        </p:spPr>
      </p:pic>
      <p:pic>
        <p:nvPicPr>
          <p:cNvPr id="1031" name="Picture 7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14752"/>
            <a:ext cx="3248025" cy="1181100"/>
          </a:xfrm>
          <a:prstGeom prst="rect">
            <a:avLst/>
          </a:prstGeom>
          <a:noFill/>
        </p:spPr>
      </p:pic>
      <p:pic>
        <p:nvPicPr>
          <p:cNvPr id="1032" name="Picture 8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00372"/>
            <a:ext cx="3248025" cy="1181100"/>
          </a:xfrm>
          <a:prstGeom prst="rect">
            <a:avLst/>
          </a:prstGeom>
          <a:noFill/>
        </p:spPr>
      </p:pic>
      <p:pic>
        <p:nvPicPr>
          <p:cNvPr id="1033" name="Picture 9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214554"/>
            <a:ext cx="3248025" cy="1181100"/>
          </a:xfrm>
          <a:prstGeom prst="rect">
            <a:avLst/>
          </a:prstGeom>
          <a:noFill/>
        </p:spPr>
      </p:pic>
      <p:pic>
        <p:nvPicPr>
          <p:cNvPr id="1034" name="Picture 10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357298"/>
            <a:ext cx="3248025" cy="1181100"/>
          </a:xfrm>
          <a:prstGeom prst="rect">
            <a:avLst/>
          </a:prstGeom>
          <a:noFill/>
        </p:spPr>
      </p:pic>
      <p:pic>
        <p:nvPicPr>
          <p:cNvPr id="1035" name="Picture 11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71480"/>
            <a:ext cx="3248025" cy="1181100"/>
          </a:xfrm>
          <a:prstGeom prst="rect">
            <a:avLst/>
          </a:prstGeom>
          <a:noFill/>
        </p:spPr>
      </p:pic>
      <p:pic>
        <p:nvPicPr>
          <p:cNvPr id="1036" name="Picture 12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0"/>
            <a:ext cx="3248025" cy="1181100"/>
          </a:xfrm>
          <a:prstGeom prst="rect">
            <a:avLst/>
          </a:prstGeom>
          <a:noFill/>
        </p:spPr>
      </p:pic>
      <p:pic>
        <p:nvPicPr>
          <p:cNvPr id="1037" name="Picture 13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714752"/>
            <a:ext cx="3248025" cy="1181100"/>
          </a:xfrm>
          <a:prstGeom prst="rect">
            <a:avLst/>
          </a:prstGeom>
          <a:noFill/>
        </p:spPr>
      </p:pic>
      <p:pic>
        <p:nvPicPr>
          <p:cNvPr id="1038" name="Picture 14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5975" y="0"/>
            <a:ext cx="3248025" cy="1181100"/>
          </a:xfrm>
          <a:prstGeom prst="rect">
            <a:avLst/>
          </a:prstGeom>
          <a:noFill/>
        </p:spPr>
      </p:pic>
      <p:pic>
        <p:nvPicPr>
          <p:cNvPr id="1039" name="Picture 15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357694"/>
            <a:ext cx="3248025" cy="1181100"/>
          </a:xfrm>
          <a:prstGeom prst="rect">
            <a:avLst/>
          </a:prstGeom>
          <a:noFill/>
        </p:spPr>
      </p:pic>
      <p:pic>
        <p:nvPicPr>
          <p:cNvPr id="1040" name="Picture 16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143380"/>
            <a:ext cx="3248025" cy="1181100"/>
          </a:xfrm>
          <a:prstGeom prst="rect">
            <a:avLst/>
          </a:prstGeom>
          <a:noFill/>
        </p:spPr>
      </p:pic>
      <p:pic>
        <p:nvPicPr>
          <p:cNvPr id="1041" name="Picture 17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000240"/>
            <a:ext cx="3248025" cy="1181100"/>
          </a:xfrm>
          <a:prstGeom prst="rect">
            <a:avLst/>
          </a:prstGeom>
          <a:noFill/>
        </p:spPr>
      </p:pic>
      <p:pic>
        <p:nvPicPr>
          <p:cNvPr id="1042" name="Picture 18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214422"/>
            <a:ext cx="3248025" cy="1181100"/>
          </a:xfrm>
          <a:prstGeom prst="rect">
            <a:avLst/>
          </a:prstGeom>
          <a:noFill/>
        </p:spPr>
      </p:pic>
      <p:pic>
        <p:nvPicPr>
          <p:cNvPr id="1043" name="Picture 19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000108"/>
            <a:ext cx="3248025" cy="1181100"/>
          </a:xfrm>
          <a:prstGeom prst="rect">
            <a:avLst/>
          </a:prstGeom>
          <a:noFill/>
        </p:spPr>
      </p:pic>
      <p:pic>
        <p:nvPicPr>
          <p:cNvPr id="1044" name="Picture 20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85728"/>
            <a:ext cx="3248025" cy="1181100"/>
          </a:xfrm>
          <a:prstGeom prst="rect">
            <a:avLst/>
          </a:prstGeom>
          <a:noFill/>
        </p:spPr>
      </p:pic>
      <p:pic>
        <p:nvPicPr>
          <p:cNvPr id="1045" name="Picture 21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85728"/>
            <a:ext cx="3248025" cy="1181100"/>
          </a:xfrm>
          <a:prstGeom prst="rect">
            <a:avLst/>
          </a:prstGeom>
          <a:noFill/>
        </p:spPr>
      </p:pic>
      <p:pic>
        <p:nvPicPr>
          <p:cNvPr id="1046" name="Picture 22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248025" cy="1181100"/>
          </a:xfrm>
          <a:prstGeom prst="rect">
            <a:avLst/>
          </a:prstGeom>
          <a:noFill/>
        </p:spPr>
      </p:pic>
      <p:pic>
        <p:nvPicPr>
          <p:cNvPr id="1047" name="Picture 23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00636"/>
            <a:ext cx="3248025" cy="1181100"/>
          </a:xfrm>
          <a:prstGeom prst="rect">
            <a:avLst/>
          </a:prstGeom>
          <a:noFill/>
        </p:spPr>
      </p:pic>
      <p:pic>
        <p:nvPicPr>
          <p:cNvPr id="1048" name="Picture 24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929330"/>
            <a:ext cx="3248025" cy="1181100"/>
          </a:xfrm>
          <a:prstGeom prst="rect">
            <a:avLst/>
          </a:prstGeom>
          <a:noFill/>
        </p:spPr>
      </p:pic>
      <p:pic>
        <p:nvPicPr>
          <p:cNvPr id="1049" name="Picture 25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5143512"/>
            <a:ext cx="3248025" cy="1181100"/>
          </a:xfrm>
          <a:prstGeom prst="rect">
            <a:avLst/>
          </a:prstGeom>
          <a:noFill/>
        </p:spPr>
      </p:pic>
      <p:pic>
        <p:nvPicPr>
          <p:cNvPr id="1050" name="Picture 26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5676900"/>
            <a:ext cx="3248025" cy="1181100"/>
          </a:xfrm>
          <a:prstGeom prst="rect">
            <a:avLst/>
          </a:prstGeom>
          <a:noFill/>
        </p:spPr>
      </p:pic>
      <p:pic>
        <p:nvPicPr>
          <p:cNvPr id="1051" name="Picture 27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357826"/>
            <a:ext cx="3248025" cy="1181100"/>
          </a:xfrm>
          <a:prstGeom prst="rect">
            <a:avLst/>
          </a:prstGeom>
          <a:noFill/>
        </p:spPr>
      </p:pic>
      <p:pic>
        <p:nvPicPr>
          <p:cNvPr id="1052" name="Picture 28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428736"/>
            <a:ext cx="3248025" cy="1181100"/>
          </a:xfrm>
          <a:prstGeom prst="rect">
            <a:avLst/>
          </a:prstGeom>
          <a:noFill/>
        </p:spPr>
      </p:pic>
      <p:pic>
        <p:nvPicPr>
          <p:cNvPr id="1053" name="Picture 29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571612"/>
            <a:ext cx="3248025" cy="1181100"/>
          </a:xfrm>
          <a:prstGeom prst="rect">
            <a:avLst/>
          </a:prstGeom>
          <a:noFill/>
        </p:spPr>
      </p:pic>
      <p:pic>
        <p:nvPicPr>
          <p:cNvPr id="1054" name="Picture 30" descr="D:\Фото\У нас в гостях\Разное\13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429000"/>
            <a:ext cx="3248025" cy="11811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187624" y="908720"/>
            <a:ext cx="727280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Ушла в гости к Лешему и Кикиморе</a:t>
            </a:r>
            <a:endParaRPr lang="ru-RU" sz="2000" b="1" i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1043608" y="2708920"/>
            <a:ext cx="3312368" cy="18718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1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Чтобы отсюда  уйти,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вы должны выполнить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 моё задание: </a:t>
            </a:r>
            <a:r>
              <a:rPr lang="ru-RU" sz="2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Соотнесите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названия сказок и  авторов</a:t>
            </a:r>
            <a:endParaRPr lang="ru-RU" sz="60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" name="Рисунок 6" descr="баба яга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 l="5520" r="27886" b="35934"/>
          <a:stretch>
            <a:fillRect/>
          </a:stretch>
        </p:blipFill>
        <p:spPr bwMode="auto">
          <a:xfrm>
            <a:off x="4932040" y="2348880"/>
            <a:ext cx="309634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6238" y="4868863"/>
            <a:ext cx="5819775" cy="2527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>
              <a:solidFill>
                <a:schemeClr val="hlink"/>
              </a:solidFill>
            </a:endParaRPr>
          </a:p>
          <a:p>
            <a:pPr>
              <a:buFont typeface="Wingdings" pitchFamily="2" charset="2"/>
              <a:buNone/>
            </a:pPr>
            <a:endParaRPr lang="ru-RU">
              <a:solidFill>
                <a:schemeClr val="hlink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84213" y="2997200"/>
            <a:ext cx="57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076825" y="2420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31" name="WordArt 11"/>
          <p:cNvSpPr>
            <a:spLocks noChangeArrowheads="1" noChangeShapeType="1" noTextEdit="1"/>
          </p:cNvSpPr>
          <p:nvPr/>
        </p:nvSpPr>
        <p:spPr bwMode="auto">
          <a:xfrm>
            <a:off x="827088" y="549275"/>
            <a:ext cx="755967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Соотнеси названия сказок и авторов</a:t>
            </a:r>
          </a:p>
        </p:txBody>
      </p:sp>
      <p:sp>
        <p:nvSpPr>
          <p:cNvPr id="30761" name="Rectangle 41"/>
          <p:cNvSpPr>
            <a:spLocks noChangeArrowheads="1"/>
          </p:cNvSpPr>
          <p:nvPr/>
        </p:nvSpPr>
        <p:spPr bwMode="auto">
          <a:xfrm>
            <a:off x="6588125" y="1773238"/>
            <a:ext cx="194468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Мамин-Сибиряк</a:t>
            </a:r>
          </a:p>
        </p:txBody>
      </p:sp>
      <p:sp>
        <p:nvSpPr>
          <p:cNvPr id="30763" name="Rectangle 43"/>
          <p:cNvSpPr>
            <a:spLocks noChangeArrowheads="1"/>
          </p:cNvSpPr>
          <p:nvPr/>
        </p:nvSpPr>
        <p:spPr bwMode="auto">
          <a:xfrm>
            <a:off x="7164388" y="3860800"/>
            <a:ext cx="1368425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Пушкин</a:t>
            </a:r>
          </a:p>
        </p:txBody>
      </p:sp>
      <p:sp>
        <p:nvSpPr>
          <p:cNvPr id="30764" name="Rectangle 44"/>
          <p:cNvSpPr>
            <a:spLocks noChangeArrowheads="1"/>
          </p:cNvSpPr>
          <p:nvPr/>
        </p:nvSpPr>
        <p:spPr bwMode="auto">
          <a:xfrm>
            <a:off x="7019925" y="2420938"/>
            <a:ext cx="15113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Ершов</a:t>
            </a:r>
          </a:p>
        </p:txBody>
      </p:sp>
      <p:sp>
        <p:nvSpPr>
          <p:cNvPr id="30765" name="Rectangle 45"/>
          <p:cNvSpPr>
            <a:spLocks noChangeArrowheads="1"/>
          </p:cNvSpPr>
          <p:nvPr/>
        </p:nvSpPr>
        <p:spPr bwMode="auto">
          <a:xfrm>
            <a:off x="7019925" y="3141663"/>
            <a:ext cx="1512888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Андерсен</a:t>
            </a:r>
          </a:p>
        </p:txBody>
      </p:sp>
      <p:sp>
        <p:nvSpPr>
          <p:cNvPr id="30766" name="Rectangle 46"/>
          <p:cNvSpPr>
            <a:spLocks noChangeArrowheads="1"/>
          </p:cNvSpPr>
          <p:nvPr/>
        </p:nvSpPr>
        <p:spPr bwMode="auto">
          <a:xfrm>
            <a:off x="7019925" y="4581525"/>
            <a:ext cx="1512888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Аксаков</a:t>
            </a:r>
          </a:p>
        </p:txBody>
      </p:sp>
      <p:sp>
        <p:nvSpPr>
          <p:cNvPr id="30767" name="Rectangle 47"/>
          <p:cNvSpPr>
            <a:spLocks noChangeArrowheads="1"/>
          </p:cNvSpPr>
          <p:nvPr/>
        </p:nvSpPr>
        <p:spPr bwMode="auto">
          <a:xfrm>
            <a:off x="6877050" y="5300663"/>
            <a:ext cx="1655763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Одоевский</a:t>
            </a:r>
          </a:p>
        </p:txBody>
      </p:sp>
      <p:sp>
        <p:nvSpPr>
          <p:cNvPr id="30768" name="Rectangle 48"/>
          <p:cNvSpPr>
            <a:spLocks noChangeArrowheads="1"/>
          </p:cNvSpPr>
          <p:nvPr/>
        </p:nvSpPr>
        <p:spPr bwMode="auto">
          <a:xfrm>
            <a:off x="6948488" y="6021388"/>
            <a:ext cx="1655762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Шарль Перро</a:t>
            </a:r>
          </a:p>
        </p:txBody>
      </p:sp>
      <p:pic>
        <p:nvPicPr>
          <p:cNvPr id="30798" name="Picture 78" descr="p_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939"/>
            <a:ext cx="3456384" cy="3023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046125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07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7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7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7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8"/>
                  </p:tgtEl>
                </p:cond>
              </p:nextCondLst>
            </p:seq>
          </p:childTnLst>
        </p:cTn>
      </p:par>
    </p:tnLst>
    <p:bldLst>
      <p:bldP spid="30761" grpId="0" animBg="1"/>
      <p:bldP spid="30763" grpId="0" animBg="1"/>
      <p:bldP spid="30764" grpId="0" animBg="1"/>
      <p:bldP spid="30765" grpId="0" animBg="1"/>
      <p:bldP spid="30766" grpId="0" animBg="1"/>
      <p:bldP spid="30767" grpId="0" animBg="1"/>
      <p:bldP spid="307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84213" y="2997200"/>
            <a:ext cx="57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076825" y="2420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31" name="WordArt 11"/>
          <p:cNvSpPr>
            <a:spLocks noChangeArrowheads="1" noChangeShapeType="1" noTextEdit="1"/>
          </p:cNvSpPr>
          <p:nvPr/>
        </p:nvSpPr>
        <p:spPr bwMode="auto">
          <a:xfrm>
            <a:off x="827088" y="549275"/>
            <a:ext cx="755967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Соотнеси названия сказок и авторов</a:t>
            </a:r>
          </a:p>
        </p:txBody>
      </p:sp>
      <p:sp>
        <p:nvSpPr>
          <p:cNvPr id="30761" name="Rectangle 41"/>
          <p:cNvSpPr>
            <a:spLocks noChangeArrowheads="1"/>
          </p:cNvSpPr>
          <p:nvPr/>
        </p:nvSpPr>
        <p:spPr bwMode="auto">
          <a:xfrm>
            <a:off x="6588125" y="1773238"/>
            <a:ext cx="194468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Мамин-Сибиряк</a:t>
            </a:r>
          </a:p>
        </p:txBody>
      </p:sp>
      <p:sp>
        <p:nvSpPr>
          <p:cNvPr id="30763" name="Rectangle 43"/>
          <p:cNvSpPr>
            <a:spLocks noChangeArrowheads="1"/>
          </p:cNvSpPr>
          <p:nvPr/>
        </p:nvSpPr>
        <p:spPr bwMode="auto">
          <a:xfrm>
            <a:off x="7164388" y="3860800"/>
            <a:ext cx="1368425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Пушкин</a:t>
            </a:r>
          </a:p>
        </p:txBody>
      </p:sp>
      <p:sp>
        <p:nvSpPr>
          <p:cNvPr id="30764" name="Rectangle 44"/>
          <p:cNvSpPr>
            <a:spLocks noChangeArrowheads="1"/>
          </p:cNvSpPr>
          <p:nvPr/>
        </p:nvSpPr>
        <p:spPr bwMode="auto">
          <a:xfrm>
            <a:off x="7019925" y="2420938"/>
            <a:ext cx="15113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Ершов</a:t>
            </a:r>
          </a:p>
        </p:txBody>
      </p:sp>
      <p:sp>
        <p:nvSpPr>
          <p:cNvPr id="30765" name="Rectangle 45"/>
          <p:cNvSpPr>
            <a:spLocks noChangeArrowheads="1"/>
          </p:cNvSpPr>
          <p:nvPr/>
        </p:nvSpPr>
        <p:spPr bwMode="auto">
          <a:xfrm>
            <a:off x="7019925" y="3141663"/>
            <a:ext cx="1512888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Андерсен</a:t>
            </a:r>
          </a:p>
        </p:txBody>
      </p:sp>
      <p:sp>
        <p:nvSpPr>
          <p:cNvPr id="30766" name="Rectangle 46"/>
          <p:cNvSpPr>
            <a:spLocks noChangeArrowheads="1"/>
          </p:cNvSpPr>
          <p:nvPr/>
        </p:nvSpPr>
        <p:spPr bwMode="auto">
          <a:xfrm>
            <a:off x="7019925" y="4581525"/>
            <a:ext cx="1512888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Аксаков</a:t>
            </a:r>
          </a:p>
        </p:txBody>
      </p:sp>
      <p:sp>
        <p:nvSpPr>
          <p:cNvPr id="30767" name="Rectangle 47"/>
          <p:cNvSpPr>
            <a:spLocks noChangeArrowheads="1"/>
          </p:cNvSpPr>
          <p:nvPr/>
        </p:nvSpPr>
        <p:spPr bwMode="auto">
          <a:xfrm>
            <a:off x="6877050" y="5300663"/>
            <a:ext cx="1655763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Одоевский</a:t>
            </a:r>
          </a:p>
        </p:txBody>
      </p:sp>
      <p:sp>
        <p:nvSpPr>
          <p:cNvPr id="30768" name="Rectangle 48"/>
          <p:cNvSpPr>
            <a:spLocks noChangeArrowheads="1"/>
          </p:cNvSpPr>
          <p:nvPr/>
        </p:nvSpPr>
        <p:spPr bwMode="auto">
          <a:xfrm>
            <a:off x="6948488" y="6021388"/>
            <a:ext cx="1655762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Шарль Перро</a:t>
            </a:r>
          </a:p>
        </p:txBody>
      </p:sp>
      <p:pic>
        <p:nvPicPr>
          <p:cNvPr id="30810" name="Picture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348881"/>
            <a:ext cx="4033217" cy="30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739662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7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07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7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7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7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8"/>
                  </p:tgtEl>
                </p:cond>
              </p:nextCondLst>
            </p:seq>
          </p:childTnLst>
        </p:cTn>
      </p:par>
    </p:tnLst>
    <p:bldLst>
      <p:bldP spid="30761" grpId="0" animBg="1"/>
      <p:bldP spid="30763" grpId="0" animBg="1"/>
      <p:bldP spid="30764" grpId="0" animBg="1"/>
      <p:bldP spid="30765" grpId="0" animBg="1"/>
      <p:bldP spid="30766" grpId="0" animBg="1"/>
      <p:bldP spid="30767" grpId="0" animBg="1"/>
      <p:bldP spid="307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84213" y="2997200"/>
            <a:ext cx="57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076825" y="2420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31" name="WordArt 11"/>
          <p:cNvSpPr>
            <a:spLocks noChangeArrowheads="1" noChangeShapeType="1" noTextEdit="1"/>
          </p:cNvSpPr>
          <p:nvPr/>
        </p:nvSpPr>
        <p:spPr bwMode="auto">
          <a:xfrm>
            <a:off x="827088" y="549275"/>
            <a:ext cx="755967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Соотнеси названия сказок и авторов</a:t>
            </a:r>
          </a:p>
        </p:txBody>
      </p:sp>
      <p:pic>
        <p:nvPicPr>
          <p:cNvPr id="30804" name="Picture 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60" y="2454363"/>
            <a:ext cx="3569931" cy="315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41"/>
          <p:cNvSpPr>
            <a:spLocks noChangeArrowheads="1"/>
          </p:cNvSpPr>
          <p:nvPr/>
        </p:nvSpPr>
        <p:spPr bwMode="auto">
          <a:xfrm>
            <a:off x="6588125" y="1773238"/>
            <a:ext cx="194468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Мамин-Сибиряк</a:t>
            </a:r>
          </a:p>
        </p:txBody>
      </p:sp>
      <p:sp>
        <p:nvSpPr>
          <p:cNvPr id="15" name="Rectangle 43"/>
          <p:cNvSpPr>
            <a:spLocks noChangeArrowheads="1"/>
          </p:cNvSpPr>
          <p:nvPr/>
        </p:nvSpPr>
        <p:spPr bwMode="auto">
          <a:xfrm>
            <a:off x="7164388" y="3860800"/>
            <a:ext cx="1368425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Аксаков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Rectangle 44"/>
          <p:cNvSpPr>
            <a:spLocks noChangeArrowheads="1"/>
          </p:cNvSpPr>
          <p:nvPr/>
        </p:nvSpPr>
        <p:spPr bwMode="auto">
          <a:xfrm>
            <a:off x="7019925" y="2420938"/>
            <a:ext cx="15113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Ершов</a:t>
            </a:r>
          </a:p>
        </p:txBody>
      </p:sp>
      <p:sp>
        <p:nvSpPr>
          <p:cNvPr id="17" name="Rectangle 45"/>
          <p:cNvSpPr>
            <a:spLocks noChangeArrowheads="1"/>
          </p:cNvSpPr>
          <p:nvPr/>
        </p:nvSpPr>
        <p:spPr bwMode="auto">
          <a:xfrm>
            <a:off x="7019925" y="3141663"/>
            <a:ext cx="1512888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Андерсен</a:t>
            </a:r>
          </a:p>
        </p:txBody>
      </p:sp>
      <p:sp>
        <p:nvSpPr>
          <p:cNvPr id="18" name="Rectangle 46"/>
          <p:cNvSpPr>
            <a:spLocks noChangeArrowheads="1"/>
          </p:cNvSpPr>
          <p:nvPr/>
        </p:nvSpPr>
        <p:spPr bwMode="auto">
          <a:xfrm>
            <a:off x="7019925" y="4581525"/>
            <a:ext cx="1512888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Пушкин</a:t>
            </a:r>
            <a:endParaRPr lang="ru-RU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Rectangle 47"/>
          <p:cNvSpPr>
            <a:spLocks noChangeArrowheads="1"/>
          </p:cNvSpPr>
          <p:nvPr/>
        </p:nvSpPr>
        <p:spPr bwMode="auto">
          <a:xfrm>
            <a:off x="6877050" y="5300663"/>
            <a:ext cx="1655763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Одоевский</a:t>
            </a:r>
          </a:p>
        </p:txBody>
      </p:sp>
      <p:sp>
        <p:nvSpPr>
          <p:cNvPr id="20" name="Rectangle 48"/>
          <p:cNvSpPr>
            <a:spLocks noChangeArrowheads="1"/>
          </p:cNvSpPr>
          <p:nvPr/>
        </p:nvSpPr>
        <p:spPr bwMode="auto">
          <a:xfrm>
            <a:off x="6948488" y="6021388"/>
            <a:ext cx="1655762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Шарль Перро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350271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6238" y="4868863"/>
            <a:ext cx="5819775" cy="2527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>
              <a:solidFill>
                <a:schemeClr val="hlink"/>
              </a:solidFill>
            </a:endParaRPr>
          </a:p>
          <a:p>
            <a:pPr>
              <a:buFont typeface="Wingdings" pitchFamily="2" charset="2"/>
              <a:buNone/>
            </a:pPr>
            <a:endParaRPr lang="ru-RU">
              <a:solidFill>
                <a:schemeClr val="hlink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84213" y="2997200"/>
            <a:ext cx="57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076825" y="2420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31" name="WordArt 11"/>
          <p:cNvSpPr>
            <a:spLocks noChangeArrowheads="1" noChangeShapeType="1" noTextEdit="1"/>
          </p:cNvSpPr>
          <p:nvPr/>
        </p:nvSpPr>
        <p:spPr bwMode="auto">
          <a:xfrm>
            <a:off x="827088" y="549275"/>
            <a:ext cx="755967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Соотнеси названия сказок и авторов</a:t>
            </a:r>
          </a:p>
        </p:txBody>
      </p:sp>
      <p:sp>
        <p:nvSpPr>
          <p:cNvPr id="30761" name="Rectangle 41"/>
          <p:cNvSpPr>
            <a:spLocks noChangeArrowheads="1"/>
          </p:cNvSpPr>
          <p:nvPr/>
        </p:nvSpPr>
        <p:spPr bwMode="auto">
          <a:xfrm>
            <a:off x="6588125" y="1773238"/>
            <a:ext cx="194468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Мамин-Сибиряк</a:t>
            </a:r>
          </a:p>
        </p:txBody>
      </p:sp>
      <p:sp>
        <p:nvSpPr>
          <p:cNvPr id="30763" name="Rectangle 43"/>
          <p:cNvSpPr>
            <a:spLocks noChangeArrowheads="1"/>
          </p:cNvSpPr>
          <p:nvPr/>
        </p:nvSpPr>
        <p:spPr bwMode="auto">
          <a:xfrm>
            <a:off x="7164388" y="3860800"/>
            <a:ext cx="1368425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Пушкин</a:t>
            </a:r>
          </a:p>
        </p:txBody>
      </p:sp>
      <p:sp>
        <p:nvSpPr>
          <p:cNvPr id="30764" name="Rectangle 44"/>
          <p:cNvSpPr>
            <a:spLocks noChangeArrowheads="1"/>
          </p:cNvSpPr>
          <p:nvPr/>
        </p:nvSpPr>
        <p:spPr bwMode="auto">
          <a:xfrm>
            <a:off x="7048196" y="2432344"/>
            <a:ext cx="15113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Ершов</a:t>
            </a:r>
          </a:p>
        </p:txBody>
      </p:sp>
      <p:sp>
        <p:nvSpPr>
          <p:cNvPr id="30765" name="Rectangle 45"/>
          <p:cNvSpPr>
            <a:spLocks noChangeArrowheads="1"/>
          </p:cNvSpPr>
          <p:nvPr/>
        </p:nvSpPr>
        <p:spPr bwMode="auto">
          <a:xfrm>
            <a:off x="7019925" y="3141663"/>
            <a:ext cx="1512888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Андерсен</a:t>
            </a:r>
          </a:p>
        </p:txBody>
      </p:sp>
      <p:sp>
        <p:nvSpPr>
          <p:cNvPr id="30766" name="Rectangle 46"/>
          <p:cNvSpPr>
            <a:spLocks noChangeArrowheads="1"/>
          </p:cNvSpPr>
          <p:nvPr/>
        </p:nvSpPr>
        <p:spPr bwMode="auto">
          <a:xfrm>
            <a:off x="7019925" y="4581525"/>
            <a:ext cx="1512888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Аксаков</a:t>
            </a:r>
          </a:p>
        </p:txBody>
      </p:sp>
      <p:sp>
        <p:nvSpPr>
          <p:cNvPr id="30767" name="Rectangle 47"/>
          <p:cNvSpPr>
            <a:spLocks noChangeArrowheads="1"/>
          </p:cNvSpPr>
          <p:nvPr/>
        </p:nvSpPr>
        <p:spPr bwMode="auto">
          <a:xfrm>
            <a:off x="6877050" y="5300663"/>
            <a:ext cx="1655763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Одоевский</a:t>
            </a:r>
          </a:p>
        </p:txBody>
      </p:sp>
      <p:sp>
        <p:nvSpPr>
          <p:cNvPr id="30768" name="Rectangle 48"/>
          <p:cNvSpPr>
            <a:spLocks noChangeArrowheads="1"/>
          </p:cNvSpPr>
          <p:nvPr/>
        </p:nvSpPr>
        <p:spPr bwMode="auto">
          <a:xfrm>
            <a:off x="6948488" y="6021388"/>
            <a:ext cx="1655762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Шарль Перро</a:t>
            </a:r>
          </a:p>
        </p:txBody>
      </p:sp>
      <p:pic>
        <p:nvPicPr>
          <p:cNvPr id="30807" name="Picture 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338514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121398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7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7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7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07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7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8"/>
                  </p:tgtEl>
                </p:cond>
              </p:nextCondLst>
            </p:seq>
          </p:childTnLst>
        </p:cTn>
      </p:par>
    </p:tnLst>
    <p:bldLst>
      <p:bldP spid="30761" grpId="0" animBg="1"/>
      <p:bldP spid="30763" grpId="0" animBg="1"/>
      <p:bldP spid="30764" grpId="0" animBg="1"/>
      <p:bldP spid="30765" grpId="0" animBg="1"/>
      <p:bldP spid="30766" grpId="0" animBg="1"/>
      <p:bldP spid="30767" grpId="0" animBg="1"/>
      <p:bldP spid="307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6238" y="4868863"/>
            <a:ext cx="5819775" cy="25273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>
              <a:solidFill>
                <a:schemeClr val="hlink"/>
              </a:solidFill>
            </a:endParaRPr>
          </a:p>
          <a:p>
            <a:pPr>
              <a:buFont typeface="Wingdings" pitchFamily="2" charset="2"/>
              <a:buNone/>
            </a:pPr>
            <a:endParaRPr lang="ru-RU">
              <a:solidFill>
                <a:schemeClr val="hlink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84213" y="2997200"/>
            <a:ext cx="57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076825" y="24209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31" name="WordArt 11"/>
          <p:cNvSpPr>
            <a:spLocks noChangeArrowheads="1" noChangeShapeType="1" noTextEdit="1"/>
          </p:cNvSpPr>
          <p:nvPr/>
        </p:nvSpPr>
        <p:spPr bwMode="auto">
          <a:xfrm>
            <a:off x="827088" y="549275"/>
            <a:ext cx="755967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Соотнеси названия сказок и авторов</a:t>
            </a:r>
          </a:p>
        </p:txBody>
      </p:sp>
      <p:sp>
        <p:nvSpPr>
          <p:cNvPr id="30761" name="Rectangle 41"/>
          <p:cNvSpPr>
            <a:spLocks noChangeArrowheads="1"/>
          </p:cNvSpPr>
          <p:nvPr/>
        </p:nvSpPr>
        <p:spPr bwMode="auto">
          <a:xfrm>
            <a:off x="6588125" y="1773238"/>
            <a:ext cx="194468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Мамин-Сибиряк</a:t>
            </a:r>
          </a:p>
        </p:txBody>
      </p:sp>
      <p:sp>
        <p:nvSpPr>
          <p:cNvPr id="30763" name="Rectangle 43"/>
          <p:cNvSpPr>
            <a:spLocks noChangeArrowheads="1"/>
          </p:cNvSpPr>
          <p:nvPr/>
        </p:nvSpPr>
        <p:spPr bwMode="auto">
          <a:xfrm>
            <a:off x="7192638" y="3929723"/>
            <a:ext cx="1368425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Пушкин</a:t>
            </a:r>
          </a:p>
        </p:txBody>
      </p:sp>
      <p:sp>
        <p:nvSpPr>
          <p:cNvPr id="30764" name="Rectangle 44"/>
          <p:cNvSpPr>
            <a:spLocks noChangeArrowheads="1"/>
          </p:cNvSpPr>
          <p:nvPr/>
        </p:nvSpPr>
        <p:spPr bwMode="auto">
          <a:xfrm>
            <a:off x="7040563" y="2488248"/>
            <a:ext cx="1511300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Ершов</a:t>
            </a:r>
          </a:p>
        </p:txBody>
      </p:sp>
      <p:sp>
        <p:nvSpPr>
          <p:cNvPr id="30765" name="Rectangle 45"/>
          <p:cNvSpPr>
            <a:spLocks noChangeArrowheads="1"/>
          </p:cNvSpPr>
          <p:nvPr/>
        </p:nvSpPr>
        <p:spPr bwMode="auto">
          <a:xfrm>
            <a:off x="7040563" y="3208973"/>
            <a:ext cx="1512888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Андерсен</a:t>
            </a:r>
          </a:p>
        </p:txBody>
      </p:sp>
      <p:sp>
        <p:nvSpPr>
          <p:cNvPr id="30766" name="Rectangle 46"/>
          <p:cNvSpPr>
            <a:spLocks noChangeArrowheads="1"/>
          </p:cNvSpPr>
          <p:nvPr/>
        </p:nvSpPr>
        <p:spPr bwMode="auto">
          <a:xfrm>
            <a:off x="7019925" y="4648835"/>
            <a:ext cx="1512888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Аксаков</a:t>
            </a:r>
          </a:p>
        </p:txBody>
      </p:sp>
      <p:sp>
        <p:nvSpPr>
          <p:cNvPr id="30767" name="Rectangle 47"/>
          <p:cNvSpPr>
            <a:spLocks noChangeArrowheads="1"/>
          </p:cNvSpPr>
          <p:nvPr/>
        </p:nvSpPr>
        <p:spPr bwMode="auto">
          <a:xfrm>
            <a:off x="6877050" y="5367973"/>
            <a:ext cx="1655763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Одоевский</a:t>
            </a:r>
          </a:p>
        </p:txBody>
      </p:sp>
      <p:sp>
        <p:nvSpPr>
          <p:cNvPr id="30768" name="Rectangle 48"/>
          <p:cNvSpPr>
            <a:spLocks noChangeArrowheads="1"/>
          </p:cNvSpPr>
          <p:nvPr/>
        </p:nvSpPr>
        <p:spPr bwMode="auto">
          <a:xfrm>
            <a:off x="6948488" y="6021388"/>
            <a:ext cx="1655762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Шарль Перро</a:t>
            </a:r>
          </a:p>
        </p:txBody>
      </p:sp>
      <p:pic>
        <p:nvPicPr>
          <p:cNvPr id="30812" name="Picture 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938"/>
            <a:ext cx="3621236" cy="316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75290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7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7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7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8"/>
                  </p:tgtEl>
                </p:cond>
              </p:nextCondLst>
            </p:seq>
          </p:childTnLst>
        </p:cTn>
      </p:par>
    </p:tnLst>
    <p:bldLst>
      <p:bldP spid="30761" grpId="0" animBg="1"/>
      <p:bldP spid="30763" grpId="0" animBg="1"/>
      <p:bldP spid="30764" grpId="0" animBg="1"/>
      <p:bldP spid="30765" grpId="0" animBg="1"/>
      <p:bldP spid="30766" grpId="0" animBg="1"/>
      <p:bldP spid="30767" grpId="0" animBg="1"/>
      <p:bldP spid="307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9|2.7|2.6|2.6|2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4|2|1.5|3.1|1.5|1.7|2.5|2.3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"/>
</p:tagLst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515</Words>
  <Application>Microsoft Office PowerPoint</Application>
  <PresentationFormat>Экран (4:3)</PresentationFormat>
  <Paragraphs>161</Paragraphs>
  <Slides>34</Slides>
  <Notes>0</Notes>
  <HiddenSlides>0</HiddenSlides>
  <MMClips>21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Палитра</vt:lpstr>
      <vt:lpstr>Пастель</vt:lpstr>
      <vt:lpstr>.</vt:lpstr>
      <vt:lpstr>Сказка – умница и прелесть,  С нами рядышком идёт. «Чтобы-чтобы-чтобы снова Добрый злого победил! Чтобы добрый, чтобы злого Стать хорошим убедил!»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COMP</dc:creator>
  <cp:lastModifiedBy>учитель</cp:lastModifiedBy>
  <cp:revision>52</cp:revision>
  <dcterms:created xsi:type="dcterms:W3CDTF">2012-12-10T21:29:54Z</dcterms:created>
  <dcterms:modified xsi:type="dcterms:W3CDTF">2018-01-23T10:56:40Z</dcterms:modified>
</cp:coreProperties>
</file>