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58" r:id="rId6"/>
    <p:sldId id="261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7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712968" cy="4032448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Приметы 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времени </a:t>
            </a:r>
            <a: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в 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стихотворениях </a:t>
            </a:r>
            <a:r>
              <a:rPr lang="ru-RU" sz="4400" i="1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Авенира Ноздрина.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Октябрьская революция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7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1647"/>
            <a:ext cx="4464496" cy="54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6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</a:t>
            </a:r>
            <a:r>
              <a:rPr lang="ru-RU" dirty="0" err="1"/>
              <a:t>Н</a:t>
            </a:r>
            <a:r>
              <a:rPr lang="ru-RU" dirty="0" err="1" smtClean="0"/>
              <a:t>оздриных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28800"/>
            <a:ext cx="70199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1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962025"/>
            <a:ext cx="38195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95250"/>
            <a:ext cx="52006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7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258"/>
            <a:ext cx="3816424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51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поэта Ноздрина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8024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1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33413"/>
            <a:ext cx="41910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95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Приметы времени  в стихотворениях Авенира Ноздрина.   Октябрьская революция</vt:lpstr>
      <vt:lpstr>Презентация PowerPoint</vt:lpstr>
      <vt:lpstr>Дом Ноздриных</vt:lpstr>
      <vt:lpstr>Презентация PowerPoint</vt:lpstr>
      <vt:lpstr>Презентация PowerPoint</vt:lpstr>
      <vt:lpstr>Презентация PowerPoint</vt:lpstr>
      <vt:lpstr>Улица поэта Ноздрина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времени  в стихотворениях Авенира Ноздрина.   Октябрьская революция</dc:title>
  <dc:creator>Наталья Солоникова</dc:creator>
  <cp:lastModifiedBy>Наталья Солоникова</cp:lastModifiedBy>
  <cp:revision>1</cp:revision>
  <dcterms:created xsi:type="dcterms:W3CDTF">2017-10-21T05:24:09Z</dcterms:created>
  <dcterms:modified xsi:type="dcterms:W3CDTF">2017-10-21T05:32:29Z</dcterms:modified>
</cp:coreProperties>
</file>