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sz="4900" dirty="0" smtClean="0">
                <a:latin typeface="Times New Roman"/>
                <a:ea typeface="Times New Roman"/>
              </a:rPr>
              <a:t>Приметы </a:t>
            </a:r>
            <a:r>
              <a:rPr lang="ru-RU" sz="4900" dirty="0">
                <a:latin typeface="Times New Roman"/>
                <a:ea typeface="Times New Roman"/>
              </a:rPr>
              <a:t>времени в </a:t>
            </a:r>
            <a:r>
              <a:rPr lang="ru-RU" sz="4900" dirty="0" smtClean="0">
                <a:latin typeface="Times New Roman"/>
                <a:ea typeface="Times New Roman"/>
              </a:rPr>
              <a:t>стихотворениях </a:t>
            </a:r>
            <a:r>
              <a:rPr lang="ru-RU" sz="4900" dirty="0" smtClean="0">
                <a:ea typeface="Calibri"/>
                <a:cs typeface="Times New Roman"/>
              </a:rPr>
              <a:t>Бальмонта. </a:t>
            </a:r>
            <a:r>
              <a:rPr lang="ru-RU" sz="4900" i="1" u="sng" dirty="0" smtClean="0">
                <a:ea typeface="Calibri"/>
                <a:cs typeface="Times New Roman"/>
              </a:rPr>
              <a:t> </a:t>
            </a:r>
            <a:r>
              <a:rPr lang="ru-RU" sz="4900" dirty="0" smtClean="0">
                <a:latin typeface="Times New Roman"/>
                <a:ea typeface="Times New Roman"/>
              </a:rPr>
              <a:t>Октябрьская революция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33782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736849" cy="3877815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Родился Константин Дмитриевич Бальмонт 3/15 июня 1867 года в деревне (сельце) </a:t>
            </a:r>
            <a:r>
              <a:rPr lang="ru-RU" dirty="0" err="1">
                <a:solidFill>
                  <a:srgbClr val="000000"/>
                </a:solidFill>
                <a:ea typeface="Times New Roman"/>
                <a:cs typeface="Times New Roman"/>
              </a:rPr>
              <a:t>Гумнищи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Шуйского уезда Владимирской губернии. С этого места и начинает сам поэт отсчет не только своей жизни, но и своего творчества.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5241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765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176464" cy="542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6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/>
          <a:lstStyle/>
          <a:p>
            <a:r>
              <a:rPr lang="ru-RU" dirty="0" smtClean="0"/>
              <a:t>Дом Бальмонта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72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18112" cy="3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64" y="2996952"/>
            <a:ext cx="5463640" cy="36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6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18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</TotalTime>
  <Words>39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   Приметы времени в стихотворениях Бальмонта.  Октябрьская революция</vt:lpstr>
      <vt:lpstr>Презентация PowerPoint</vt:lpstr>
      <vt:lpstr>Презентация PowerPoint</vt:lpstr>
      <vt:lpstr>Дом Бальмонта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Приметы времени в стихотворениях Бальмонта.  Октябрьская революция</dc:title>
  <dc:creator>Наталья Солоникова</dc:creator>
  <cp:lastModifiedBy>Наталья Солоникова</cp:lastModifiedBy>
  <cp:revision>2</cp:revision>
  <dcterms:created xsi:type="dcterms:W3CDTF">2017-10-21T05:59:20Z</dcterms:created>
  <dcterms:modified xsi:type="dcterms:W3CDTF">2017-10-21T06:11:54Z</dcterms:modified>
</cp:coreProperties>
</file>